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6" r:id="rId4"/>
    <p:sldId id="273" r:id="rId5"/>
    <p:sldId id="289" r:id="rId6"/>
    <p:sldId id="263" r:id="rId7"/>
    <p:sldId id="257" r:id="rId8"/>
    <p:sldId id="261" r:id="rId9"/>
    <p:sldId id="267" r:id="rId10"/>
    <p:sldId id="268" r:id="rId11"/>
    <p:sldId id="269" r:id="rId12"/>
    <p:sldId id="287" r:id="rId13"/>
    <p:sldId id="283" r:id="rId14"/>
    <p:sldId id="284" r:id="rId15"/>
    <p:sldId id="285" r:id="rId16"/>
    <p:sldId id="286" r:id="rId17"/>
    <p:sldId id="301" r:id="rId18"/>
    <p:sldId id="280" r:id="rId19"/>
    <p:sldId id="290" r:id="rId20"/>
    <p:sldId id="291" r:id="rId21"/>
    <p:sldId id="297" r:id="rId22"/>
    <p:sldId id="298" r:id="rId23"/>
    <p:sldId id="299" r:id="rId24"/>
    <p:sldId id="270" r:id="rId25"/>
    <p:sldId id="276" r:id="rId26"/>
    <p:sldId id="282" r:id="rId27"/>
    <p:sldId id="277" r:id="rId28"/>
    <p:sldId id="278" r:id="rId29"/>
    <p:sldId id="279" r:id="rId30"/>
    <p:sldId id="271" r:id="rId31"/>
    <p:sldId id="293" r:id="rId32"/>
    <p:sldId id="292" r:id="rId33"/>
    <p:sldId id="294" r:id="rId34"/>
    <p:sldId id="295" r:id="rId35"/>
    <p:sldId id="296" r:id="rId36"/>
    <p:sldId id="300" r:id="rId37"/>
    <p:sldId id="272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1DD5B-AA62-DB42-B279-6C5AFED72A2D}" v="11" dt="2023-10-30T01:51:45.608"/>
    <p1510:client id="{45411F15-5AE8-914A-F63C-D27909D041B8}" v="355" dt="2023-10-28T06:25:18.442"/>
    <p1510:client id="{457A777F-77C5-4ABB-8D20-330752B7CC1D}" v="244" dt="2023-10-26T04:36:39.371"/>
    <p1510:client id="{4F054ADB-BE47-E9FD-00C2-32B763323466}" v="21" dt="2023-10-29T02:04:09.588"/>
    <p1510:client id="{7850B560-3D0E-6CFE-DCE2-9979281311B0}" v="34" dt="2023-10-29T20:33:58.682"/>
    <p1510:client id="{A07712B1-7C00-EEB1-8413-BAD031FAE6E2}" v="570" dt="2023-10-29T21:20:52.851"/>
    <p1510:client id="{AAED4757-552E-F741-8D37-2AF553372994}" v="88" dt="2023-10-29T03:19:09.516"/>
    <p1510:client id="{BA9A60C5-185E-42D3-5C2F-6E70714372CC}" v="84" dt="2023-10-29T19:59:24.842"/>
    <p1510:client id="{C654AC4C-37D6-6B81-BF42-EC6FC9BEB960}" v="36" dt="2023-10-29T13:54:35.779"/>
    <p1510:client id="{C6ADF7EC-22B9-E33D-ACF9-EC2E44176C1E}" v="17" dt="2023-10-29T15:12:40.639"/>
    <p1510:client id="{C7F8B781-014C-2A67-208D-2AD9970C1A79}" v="585" dt="2023-10-30T00:02:48.527"/>
    <p1510:client id="{CAB139C5-3244-2FB6-49F2-768E50D1C1DA}" v="311" dt="2023-10-29T20:58:59.133"/>
    <p1510:client id="{F859AD0A-699A-BC18-34A6-6D31F23C2604}" v="31" dt="2023-10-29T23:04:59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Charles" userId="S::philip.charles32@qmail.cuny.edu::5b6bf36c-cf24-44fa-8722-59884e7be61f" providerId="AD" clId="Web-{1D21DD5B-AA62-DB42-B279-6C5AFED72A2D}"/>
    <pc:docChg chg="modSld">
      <pc:chgData name="Philip Charles" userId="S::philip.charles32@qmail.cuny.edu::5b6bf36c-cf24-44fa-8722-59884e7be61f" providerId="AD" clId="Web-{1D21DD5B-AA62-DB42-B279-6C5AFED72A2D}" dt="2023-10-30T01:51:45.327" v="8" actId="20577"/>
      <pc:docMkLst>
        <pc:docMk/>
      </pc:docMkLst>
      <pc:sldChg chg="modSp">
        <pc:chgData name="Philip Charles" userId="S::philip.charles32@qmail.cuny.edu::5b6bf36c-cf24-44fa-8722-59884e7be61f" providerId="AD" clId="Web-{1D21DD5B-AA62-DB42-B279-6C5AFED72A2D}" dt="2023-10-30T01:44:35.013" v="3" actId="14100"/>
        <pc:sldMkLst>
          <pc:docMk/>
          <pc:sldMk cId="109857222" sldId="256"/>
        </pc:sldMkLst>
        <pc:spChg chg="mod">
          <ac:chgData name="Philip Charles" userId="S::philip.charles32@qmail.cuny.edu::5b6bf36c-cf24-44fa-8722-59884e7be61f" providerId="AD" clId="Web-{1D21DD5B-AA62-DB42-B279-6C5AFED72A2D}" dt="2023-10-30T01:44:35.013" v="3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Philip Charles" userId="S::philip.charles32@qmail.cuny.edu::5b6bf36c-cf24-44fa-8722-59884e7be61f" providerId="AD" clId="Web-{1D21DD5B-AA62-DB42-B279-6C5AFED72A2D}" dt="2023-10-30T01:51:45.327" v="8" actId="20577"/>
        <pc:sldMkLst>
          <pc:docMk/>
          <pc:sldMk cId="2122756367" sldId="265"/>
        </pc:sldMkLst>
        <pc:spChg chg="mod">
          <ac:chgData name="Philip Charles" userId="S::philip.charles32@qmail.cuny.edu::5b6bf36c-cf24-44fa-8722-59884e7be61f" providerId="AD" clId="Web-{1D21DD5B-AA62-DB42-B279-6C5AFED72A2D}" dt="2023-10-30T01:51:45.327" v="8" actId="20577"/>
          <ac:spMkLst>
            <pc:docMk/>
            <pc:sldMk cId="2122756367" sldId="265"/>
            <ac:spMk id="3" creationId="{27A063D0-08C5-B641-D0CD-7C2E7ED6BE83}"/>
          </ac:spMkLst>
        </pc:spChg>
      </pc:sldChg>
      <pc:sldChg chg="modSp">
        <pc:chgData name="Philip Charles" userId="S::philip.charles32@qmail.cuny.edu::5b6bf36c-cf24-44fa-8722-59884e7be61f" providerId="AD" clId="Web-{1D21DD5B-AA62-DB42-B279-6C5AFED72A2D}" dt="2023-10-30T00:50:45.048" v="1" actId="20577"/>
        <pc:sldMkLst>
          <pc:docMk/>
          <pc:sldMk cId="2274137414" sldId="273"/>
        </pc:sldMkLst>
        <pc:spChg chg="mod">
          <ac:chgData name="Philip Charles" userId="S::philip.charles32@qmail.cuny.edu::5b6bf36c-cf24-44fa-8722-59884e7be61f" providerId="AD" clId="Web-{1D21DD5B-AA62-DB42-B279-6C5AFED72A2D}" dt="2023-10-30T00:50:45.048" v="1" actId="20577"/>
          <ac:spMkLst>
            <pc:docMk/>
            <pc:sldMk cId="2274137414" sldId="273"/>
            <ac:spMk id="2" creationId="{55524A4B-62C6-7CE4-2125-BEDC4A464F6E}"/>
          </ac:spMkLst>
        </pc:spChg>
      </pc:sldChg>
    </pc:docChg>
  </pc:docChgLst>
  <pc:docChgLst>
    <pc:chgData name="Guest User" userId="S::urn:spo:anon#399c03c20ddd4273fe75665e586a1855d0168bf4a5228418bfe8bc57986241eb::" providerId="AD" clId="Web-{F859AD0A-699A-BC18-34A6-6D31F23C2604}"/>
    <pc:docChg chg="addSld modSld">
      <pc:chgData name="Guest User" userId="S::urn:spo:anon#399c03c20ddd4273fe75665e586a1855d0168bf4a5228418bfe8bc57986241eb::" providerId="AD" clId="Web-{F859AD0A-699A-BC18-34A6-6D31F23C2604}" dt="2023-10-29T23:04:59.982" v="27" actId="1076"/>
      <pc:docMkLst>
        <pc:docMk/>
      </pc:docMkLst>
      <pc:sldChg chg="addSp delSp modSp new">
        <pc:chgData name="Guest User" userId="S::urn:spo:anon#399c03c20ddd4273fe75665e586a1855d0168bf4a5228418bfe8bc57986241eb::" providerId="AD" clId="Web-{F859AD0A-699A-BC18-34A6-6D31F23C2604}" dt="2023-10-29T23:04:59.982" v="27" actId="1076"/>
        <pc:sldMkLst>
          <pc:docMk/>
          <pc:sldMk cId="3590255256" sldId="300"/>
        </pc:sldMkLst>
        <pc:spChg chg="mod">
          <ac:chgData name="Guest User" userId="S::urn:spo:anon#399c03c20ddd4273fe75665e586a1855d0168bf4a5228418bfe8bc57986241eb::" providerId="AD" clId="Web-{F859AD0A-699A-BC18-34A6-6D31F23C2604}" dt="2023-10-29T23:03:16.339" v="18" actId="20577"/>
          <ac:spMkLst>
            <pc:docMk/>
            <pc:sldMk cId="3590255256" sldId="300"/>
            <ac:spMk id="2" creationId="{7E6D4CC3-8D88-690E-1F08-1EF39965F08B}"/>
          </ac:spMkLst>
        </pc:spChg>
        <pc:spChg chg="del">
          <ac:chgData name="Guest User" userId="S::urn:spo:anon#399c03c20ddd4273fe75665e586a1855d0168bf4a5228418bfe8bc57986241eb::" providerId="AD" clId="Web-{F859AD0A-699A-BC18-34A6-6D31F23C2604}" dt="2023-10-29T23:03:59.996" v="19"/>
          <ac:spMkLst>
            <pc:docMk/>
            <pc:sldMk cId="3590255256" sldId="300"/>
            <ac:spMk id="3" creationId="{75069FC5-C7E5-3E1A-3973-B5B1816D292B}"/>
          </ac:spMkLst>
        </pc:spChg>
        <pc:picChg chg="add mod ord">
          <ac:chgData name="Guest User" userId="S::urn:spo:anon#399c03c20ddd4273fe75665e586a1855d0168bf4a5228418bfe8bc57986241eb::" providerId="AD" clId="Web-{F859AD0A-699A-BC18-34A6-6D31F23C2604}" dt="2023-10-29T23:04:09.434" v="21" actId="14100"/>
          <ac:picMkLst>
            <pc:docMk/>
            <pc:sldMk cId="3590255256" sldId="300"/>
            <ac:picMk id="4" creationId="{096AE182-7226-21FB-4F3D-C829B0DE7722}"/>
          </ac:picMkLst>
        </pc:picChg>
        <pc:picChg chg="add mod">
          <ac:chgData name="Guest User" userId="S::urn:spo:anon#399c03c20ddd4273fe75665e586a1855d0168bf4a5228418bfe8bc57986241eb::" providerId="AD" clId="Web-{F859AD0A-699A-BC18-34A6-6D31F23C2604}" dt="2023-10-29T23:04:59.982" v="27" actId="1076"/>
          <ac:picMkLst>
            <pc:docMk/>
            <pc:sldMk cId="3590255256" sldId="300"/>
            <ac:picMk id="5" creationId="{DE15B205-EB70-C344-B25C-F2A04AE2FEAF}"/>
          </ac:picMkLst>
        </pc:picChg>
      </pc:sldChg>
    </pc:docChg>
  </pc:docChgLst>
  <pc:docChgLst>
    <pc:chgData name="Sammi Wong" userId="S::sammi.wong70@qmail.cuny.edu::8af60ccd-6da2-4540-9e47-0d8d959b3cd2" providerId="AD" clId="Web-{C6ADF7EC-22B9-E33D-ACF9-EC2E44176C1E}"/>
    <pc:docChg chg="addSld delSld modSld">
      <pc:chgData name="Sammi Wong" userId="S::sammi.wong70@qmail.cuny.edu::8af60ccd-6da2-4540-9e47-0d8d959b3cd2" providerId="AD" clId="Web-{C6ADF7EC-22B9-E33D-ACF9-EC2E44176C1E}" dt="2023-10-29T15:12:40.639" v="15" actId="14100"/>
      <pc:docMkLst>
        <pc:docMk/>
      </pc:docMkLst>
      <pc:sldChg chg="new del">
        <pc:chgData name="Sammi Wong" userId="S::sammi.wong70@qmail.cuny.edu::8af60ccd-6da2-4540-9e47-0d8d959b3cd2" providerId="AD" clId="Web-{C6ADF7EC-22B9-E33D-ACF9-EC2E44176C1E}" dt="2023-10-29T15:11:30.448" v="2"/>
        <pc:sldMkLst>
          <pc:docMk/>
          <pc:sldMk cId="2915973602" sldId="281"/>
        </pc:sldMkLst>
      </pc:sldChg>
      <pc:sldChg chg="modSp add replId">
        <pc:chgData name="Sammi Wong" userId="S::sammi.wong70@qmail.cuny.edu::8af60ccd-6da2-4540-9e47-0d8d959b3cd2" providerId="AD" clId="Web-{C6ADF7EC-22B9-E33D-ACF9-EC2E44176C1E}" dt="2023-10-29T15:12:40.639" v="15" actId="14100"/>
        <pc:sldMkLst>
          <pc:docMk/>
          <pc:sldMk cId="1199418857" sldId="282"/>
        </pc:sldMkLst>
        <pc:spChg chg="mod">
          <ac:chgData name="Sammi Wong" userId="S::sammi.wong70@qmail.cuny.edu::8af60ccd-6da2-4540-9e47-0d8d959b3cd2" providerId="AD" clId="Web-{C6ADF7EC-22B9-E33D-ACF9-EC2E44176C1E}" dt="2023-10-29T15:11:45.402" v="7" actId="20577"/>
          <ac:spMkLst>
            <pc:docMk/>
            <pc:sldMk cId="1199418857" sldId="282"/>
            <ac:spMk id="2" creationId="{DD0C8D18-1F68-0E92-FF47-C3C1F456B22F}"/>
          </ac:spMkLst>
        </pc:spChg>
        <pc:spChg chg="mod">
          <ac:chgData name="Sammi Wong" userId="S::sammi.wong70@qmail.cuny.edu::8af60ccd-6da2-4540-9e47-0d8d959b3cd2" providerId="AD" clId="Web-{C6ADF7EC-22B9-E33D-ACF9-EC2E44176C1E}" dt="2023-10-29T15:12:40.639" v="15" actId="14100"/>
          <ac:spMkLst>
            <pc:docMk/>
            <pc:sldMk cId="1199418857" sldId="282"/>
            <ac:spMk id="3" creationId="{7CA18AF0-5E88-D0DA-8F56-930E31C5B078}"/>
          </ac:spMkLst>
        </pc:spChg>
      </pc:sldChg>
    </pc:docChg>
  </pc:docChgLst>
  <pc:docChgLst>
    <pc:chgData name="Philip Charles" userId="S::philip.charles32@qmail.cuny.edu::5b6bf36c-cf24-44fa-8722-59884e7be61f" providerId="AD" clId="Web-{BA9A60C5-185E-42D3-5C2F-6E70714372CC}"/>
    <pc:docChg chg="addSld delSld modSld sldOrd">
      <pc:chgData name="Philip Charles" userId="S::philip.charles32@qmail.cuny.edu::5b6bf36c-cf24-44fa-8722-59884e7be61f" providerId="AD" clId="Web-{BA9A60C5-185E-42D3-5C2F-6E70714372CC}" dt="2023-10-29T19:59:24.842" v="76" actId="14100"/>
      <pc:docMkLst>
        <pc:docMk/>
      </pc:docMkLst>
      <pc:sldChg chg="modSp">
        <pc:chgData name="Philip Charles" userId="S::philip.charles32@qmail.cuny.edu::5b6bf36c-cf24-44fa-8722-59884e7be61f" providerId="AD" clId="Web-{BA9A60C5-185E-42D3-5C2F-6E70714372CC}" dt="2023-10-29T19:53:43.722" v="28" actId="20577"/>
        <pc:sldMkLst>
          <pc:docMk/>
          <pc:sldMk cId="1215890582" sldId="257"/>
        </pc:sldMkLst>
        <pc:spChg chg="mod">
          <ac:chgData name="Philip Charles" userId="S::philip.charles32@qmail.cuny.edu::5b6bf36c-cf24-44fa-8722-59884e7be61f" providerId="AD" clId="Web-{BA9A60C5-185E-42D3-5C2F-6E70714372CC}" dt="2023-10-29T19:53:43.722" v="28" actId="20577"/>
          <ac:spMkLst>
            <pc:docMk/>
            <pc:sldMk cId="1215890582" sldId="257"/>
            <ac:spMk id="3" creationId="{7CA18AF0-5E88-D0DA-8F56-930E31C5B078}"/>
          </ac:spMkLst>
        </pc:spChg>
      </pc:sldChg>
      <pc:sldChg chg="addSp delSp modSp">
        <pc:chgData name="Philip Charles" userId="S::philip.charles32@qmail.cuny.edu::5b6bf36c-cf24-44fa-8722-59884e7be61f" providerId="AD" clId="Web-{BA9A60C5-185E-42D3-5C2F-6E70714372CC}" dt="2023-10-29T19:58:10.011" v="62" actId="14100"/>
        <pc:sldMkLst>
          <pc:docMk/>
          <pc:sldMk cId="1112755854" sldId="261"/>
        </pc:sldMkLst>
        <pc:spChg chg="del mod">
          <ac:chgData name="Philip Charles" userId="S::philip.charles32@qmail.cuny.edu::5b6bf36c-cf24-44fa-8722-59884e7be61f" providerId="AD" clId="Web-{BA9A60C5-185E-42D3-5C2F-6E70714372CC}" dt="2023-10-29T19:57:59.027" v="58"/>
          <ac:spMkLst>
            <pc:docMk/>
            <pc:sldMk cId="1112755854" sldId="261"/>
            <ac:spMk id="3" creationId="{B1233F0D-B43B-1166-7ADB-72595BCCF7EC}"/>
          </ac:spMkLst>
        </pc:spChg>
        <pc:picChg chg="add mod ord">
          <ac:chgData name="Philip Charles" userId="S::philip.charles32@qmail.cuny.edu::5b6bf36c-cf24-44fa-8722-59884e7be61f" providerId="AD" clId="Web-{BA9A60C5-185E-42D3-5C2F-6E70714372CC}" dt="2023-10-29T19:58:10.011" v="62" actId="14100"/>
          <ac:picMkLst>
            <pc:docMk/>
            <pc:sldMk cId="1112755854" sldId="261"/>
            <ac:picMk id="4" creationId="{EDE04738-8821-DEF2-1F9F-C7AA5F8C2F1A}"/>
          </ac:picMkLst>
        </pc:picChg>
      </pc:sldChg>
      <pc:sldChg chg="addSp delSp modSp">
        <pc:chgData name="Philip Charles" userId="S::philip.charles32@qmail.cuny.edu::5b6bf36c-cf24-44fa-8722-59884e7be61f" providerId="AD" clId="Web-{BA9A60C5-185E-42D3-5C2F-6E70714372CC}" dt="2023-10-29T19:56:35.259" v="56" actId="14100"/>
        <pc:sldMkLst>
          <pc:docMk/>
          <pc:sldMk cId="273301855" sldId="263"/>
        </pc:sldMkLst>
        <pc:spChg chg="del mod">
          <ac:chgData name="Philip Charles" userId="S::philip.charles32@qmail.cuny.edu::5b6bf36c-cf24-44fa-8722-59884e7be61f" providerId="AD" clId="Web-{BA9A60C5-185E-42D3-5C2F-6E70714372CC}" dt="2023-10-29T19:56:24.055" v="50"/>
          <ac:spMkLst>
            <pc:docMk/>
            <pc:sldMk cId="273301855" sldId="263"/>
            <ac:spMk id="3" creationId="{8F4818AB-2767-1FDD-3329-B91AB82189EA}"/>
          </ac:spMkLst>
        </pc:spChg>
        <pc:picChg chg="add mod ord">
          <ac:chgData name="Philip Charles" userId="S::philip.charles32@qmail.cuny.edu::5b6bf36c-cf24-44fa-8722-59884e7be61f" providerId="AD" clId="Web-{BA9A60C5-185E-42D3-5C2F-6E70714372CC}" dt="2023-10-29T19:56:35.259" v="56" actId="14100"/>
          <ac:picMkLst>
            <pc:docMk/>
            <pc:sldMk cId="273301855" sldId="263"/>
            <ac:picMk id="4" creationId="{9F46BC7B-ECDF-2DF5-3B7D-B98569618A7D}"/>
          </ac:picMkLst>
        </pc:picChg>
      </pc:sldChg>
      <pc:sldChg chg="addSp delSp modSp">
        <pc:chgData name="Philip Charles" userId="S::philip.charles32@qmail.cuny.edu::5b6bf36c-cf24-44fa-8722-59884e7be61f" providerId="AD" clId="Web-{BA9A60C5-185E-42D3-5C2F-6E70714372CC}" dt="2023-10-29T19:58:30.746" v="69" actId="14100"/>
        <pc:sldMkLst>
          <pc:docMk/>
          <pc:sldMk cId="1755952001" sldId="267"/>
        </pc:sldMkLst>
        <pc:spChg chg="del">
          <ac:chgData name="Philip Charles" userId="S::philip.charles32@qmail.cuny.edu::5b6bf36c-cf24-44fa-8722-59884e7be61f" providerId="AD" clId="Web-{BA9A60C5-185E-42D3-5C2F-6E70714372CC}" dt="2023-10-29T19:58:20.059" v="63"/>
          <ac:spMkLst>
            <pc:docMk/>
            <pc:sldMk cId="1755952001" sldId="267"/>
            <ac:spMk id="3" creationId="{9E6E29D9-9CF6-5983-DBD3-7777E41A7E81}"/>
          </ac:spMkLst>
        </pc:spChg>
        <pc:picChg chg="add mod ord">
          <ac:chgData name="Philip Charles" userId="S::philip.charles32@qmail.cuny.edu::5b6bf36c-cf24-44fa-8722-59884e7be61f" providerId="AD" clId="Web-{BA9A60C5-185E-42D3-5C2F-6E70714372CC}" dt="2023-10-29T19:58:30.746" v="69" actId="14100"/>
          <ac:picMkLst>
            <pc:docMk/>
            <pc:sldMk cId="1755952001" sldId="267"/>
            <ac:picMk id="4" creationId="{B8FCF7EC-A7F7-45FE-1396-E721DF3F7839}"/>
          </ac:picMkLst>
        </pc:picChg>
      </pc:sldChg>
      <pc:sldChg chg="addSp delSp modSp">
        <pc:chgData name="Philip Charles" userId="S::philip.charles32@qmail.cuny.edu::5b6bf36c-cf24-44fa-8722-59884e7be61f" providerId="AD" clId="Web-{BA9A60C5-185E-42D3-5C2F-6E70714372CC}" dt="2023-10-29T19:59:24.842" v="76" actId="14100"/>
        <pc:sldMkLst>
          <pc:docMk/>
          <pc:sldMk cId="1164549871" sldId="268"/>
        </pc:sldMkLst>
        <pc:spChg chg="del">
          <ac:chgData name="Philip Charles" userId="S::philip.charles32@qmail.cuny.edu::5b6bf36c-cf24-44fa-8722-59884e7be61f" providerId="AD" clId="Web-{BA9A60C5-185E-42D3-5C2F-6E70714372CC}" dt="2023-10-29T19:58:55.857" v="70"/>
          <ac:spMkLst>
            <pc:docMk/>
            <pc:sldMk cId="1164549871" sldId="268"/>
            <ac:spMk id="3" creationId="{6661ED0A-2FB8-A3AE-85C7-6C584E31B32D}"/>
          </ac:spMkLst>
        </pc:spChg>
        <pc:picChg chg="add mod ord">
          <ac:chgData name="Philip Charles" userId="S::philip.charles32@qmail.cuny.edu::5b6bf36c-cf24-44fa-8722-59884e7be61f" providerId="AD" clId="Web-{BA9A60C5-185E-42D3-5C2F-6E70714372CC}" dt="2023-10-29T19:59:24.842" v="76" actId="14100"/>
          <ac:picMkLst>
            <pc:docMk/>
            <pc:sldMk cId="1164549871" sldId="268"/>
            <ac:picMk id="4" creationId="{885FE0FD-43E0-B491-9E74-899455EA4C6F}"/>
          </ac:picMkLst>
        </pc:picChg>
      </pc:sldChg>
      <pc:sldChg chg="new del">
        <pc:chgData name="Philip Charles" userId="S::philip.charles32@qmail.cuny.edu::5b6bf36c-cf24-44fa-8722-59884e7be61f" providerId="AD" clId="Web-{BA9A60C5-185E-42D3-5C2F-6E70714372CC}" dt="2023-10-29T19:56:07.648" v="48"/>
        <pc:sldMkLst>
          <pc:docMk/>
          <pc:sldMk cId="3670274464" sldId="288"/>
        </pc:sldMkLst>
      </pc:sldChg>
      <pc:sldChg chg="addSp delSp modSp new ord">
        <pc:chgData name="Philip Charles" userId="S::philip.charles32@qmail.cuny.edu::5b6bf36c-cf24-44fa-8722-59884e7be61f" providerId="AD" clId="Web-{BA9A60C5-185E-42D3-5C2F-6E70714372CC}" dt="2023-10-29T19:55:57.273" v="46" actId="14100"/>
        <pc:sldMkLst>
          <pc:docMk/>
          <pc:sldMk cId="1916124835" sldId="289"/>
        </pc:sldMkLst>
        <pc:spChg chg="mod">
          <ac:chgData name="Philip Charles" userId="S::philip.charles32@qmail.cuny.edu::5b6bf36c-cf24-44fa-8722-59884e7be61f" providerId="AD" clId="Web-{BA9A60C5-185E-42D3-5C2F-6E70714372CC}" dt="2023-10-29T19:54:26.176" v="37" actId="20577"/>
          <ac:spMkLst>
            <pc:docMk/>
            <pc:sldMk cId="1916124835" sldId="289"/>
            <ac:spMk id="2" creationId="{DFA5BE2E-E753-ABA5-FB0C-E3E7366E9016}"/>
          </ac:spMkLst>
        </pc:spChg>
        <pc:spChg chg="del">
          <ac:chgData name="Philip Charles" userId="S::philip.charles32@qmail.cuny.edu::5b6bf36c-cf24-44fa-8722-59884e7be61f" providerId="AD" clId="Web-{BA9A60C5-185E-42D3-5C2F-6E70714372CC}" dt="2023-10-29T19:54:37.208" v="38"/>
          <ac:spMkLst>
            <pc:docMk/>
            <pc:sldMk cId="1916124835" sldId="289"/>
            <ac:spMk id="3" creationId="{5CC9590A-7D45-89C5-F2CD-97703C5D5F29}"/>
          </ac:spMkLst>
        </pc:spChg>
        <pc:spChg chg="add del mod">
          <ac:chgData name="Philip Charles" userId="S::philip.charles32@qmail.cuny.edu::5b6bf36c-cf24-44fa-8722-59884e7be61f" providerId="AD" clId="Web-{BA9A60C5-185E-42D3-5C2F-6E70714372CC}" dt="2023-10-29T19:55:46.148" v="41"/>
          <ac:spMkLst>
            <pc:docMk/>
            <pc:sldMk cId="1916124835" sldId="289"/>
            <ac:spMk id="6" creationId="{A9F8C82D-63F1-0251-423F-98EDE732B485}"/>
          </ac:spMkLst>
        </pc:spChg>
        <pc:picChg chg="add del mod ord">
          <ac:chgData name="Philip Charles" userId="S::philip.charles32@qmail.cuny.edu::5b6bf36c-cf24-44fa-8722-59884e7be61f" providerId="AD" clId="Web-{BA9A60C5-185E-42D3-5C2F-6E70714372CC}" dt="2023-10-29T19:54:40.489" v="39"/>
          <ac:picMkLst>
            <pc:docMk/>
            <pc:sldMk cId="1916124835" sldId="289"/>
            <ac:picMk id="4" creationId="{8C5F6ADF-2708-2FA2-E5F4-D3A1D7937474}"/>
          </ac:picMkLst>
        </pc:picChg>
        <pc:picChg chg="add mod ord">
          <ac:chgData name="Philip Charles" userId="S::philip.charles32@qmail.cuny.edu::5b6bf36c-cf24-44fa-8722-59884e7be61f" providerId="AD" clId="Web-{BA9A60C5-185E-42D3-5C2F-6E70714372CC}" dt="2023-10-29T19:55:57.273" v="46" actId="14100"/>
          <ac:picMkLst>
            <pc:docMk/>
            <pc:sldMk cId="1916124835" sldId="289"/>
            <ac:picMk id="7" creationId="{273CDB61-C377-E1DA-3BB1-49CC47344554}"/>
          </ac:picMkLst>
        </pc:picChg>
      </pc:sldChg>
      <pc:sldChg chg="new del">
        <pc:chgData name="Philip Charles" userId="S::philip.charles32@qmail.cuny.edu::5b6bf36c-cf24-44fa-8722-59884e7be61f" providerId="AD" clId="Web-{BA9A60C5-185E-42D3-5C2F-6E70714372CC}" dt="2023-10-29T19:56:05.898" v="47"/>
        <pc:sldMkLst>
          <pc:docMk/>
          <pc:sldMk cId="2897233144" sldId="290"/>
        </pc:sldMkLst>
      </pc:sldChg>
    </pc:docChg>
  </pc:docChgLst>
  <pc:docChgLst>
    <pc:chgData name="Guest User" userId="S::urn:spo:anon#399c03c20ddd4273fe75665e586a1855d0168bf4a5228418bfe8bc57986241eb::" providerId="AD" clId="Web-{C7F8B781-014C-2A67-208D-2AD9970C1A79}"/>
    <pc:docChg chg="addSld modSld sldOrd">
      <pc:chgData name="Guest User" userId="S::urn:spo:anon#399c03c20ddd4273fe75665e586a1855d0168bf4a5228418bfe8bc57986241eb::" providerId="AD" clId="Web-{C7F8B781-014C-2A67-208D-2AD9970C1A79}" dt="2023-10-30T00:02:48.527" v="566" actId="20577"/>
      <pc:docMkLst>
        <pc:docMk/>
      </pc:docMkLst>
      <pc:sldChg chg="modSp new">
        <pc:chgData name="Guest User" userId="S::urn:spo:anon#399c03c20ddd4273fe75665e586a1855d0168bf4a5228418bfe8bc57986241eb::" providerId="AD" clId="Web-{C7F8B781-014C-2A67-208D-2AD9970C1A79}" dt="2023-10-29T23:53:38.099" v="556" actId="20577"/>
        <pc:sldMkLst>
          <pc:docMk/>
          <pc:sldMk cId="1734063136" sldId="283"/>
        </pc:sldMkLst>
        <pc:spChg chg="mod">
          <ac:chgData name="Guest User" userId="S::urn:spo:anon#399c03c20ddd4273fe75665e586a1855d0168bf4a5228418bfe8bc57986241eb::" providerId="AD" clId="Web-{C7F8B781-014C-2A67-208D-2AD9970C1A79}" dt="2023-10-29T16:53:15.975" v="12" actId="20577"/>
          <ac:spMkLst>
            <pc:docMk/>
            <pc:sldMk cId="1734063136" sldId="283"/>
            <ac:spMk id="2" creationId="{F381161E-6E1D-ED5A-BACA-040D9BE2642B}"/>
          </ac:spMkLst>
        </pc:spChg>
        <pc:spChg chg="mod">
          <ac:chgData name="Guest User" userId="S::urn:spo:anon#399c03c20ddd4273fe75665e586a1855d0168bf4a5228418bfe8bc57986241eb::" providerId="AD" clId="Web-{C7F8B781-014C-2A67-208D-2AD9970C1A79}" dt="2023-10-29T23:53:38.099" v="556" actId="20577"/>
          <ac:spMkLst>
            <pc:docMk/>
            <pc:sldMk cId="1734063136" sldId="283"/>
            <ac:spMk id="3" creationId="{7BB76F30-A392-F882-CFE3-D4AC72299136}"/>
          </ac:spMkLst>
        </pc:spChg>
      </pc:sldChg>
      <pc:sldChg chg="addSp delSp modSp new">
        <pc:chgData name="Guest User" userId="S::urn:spo:anon#399c03c20ddd4273fe75665e586a1855d0168bf4a5228418bfe8bc57986241eb::" providerId="AD" clId="Web-{C7F8B781-014C-2A67-208D-2AD9970C1A79}" dt="2023-10-29T21:02:56.529" v="66" actId="1076"/>
        <pc:sldMkLst>
          <pc:docMk/>
          <pc:sldMk cId="63823131" sldId="284"/>
        </pc:sldMkLst>
        <pc:spChg chg="mod">
          <ac:chgData name="Guest User" userId="S::urn:spo:anon#399c03c20ddd4273fe75665e586a1855d0168bf4a5228418bfe8bc57986241eb::" providerId="AD" clId="Web-{C7F8B781-014C-2A67-208D-2AD9970C1A79}" dt="2023-10-29T17:07:04.641" v="25" actId="20577"/>
          <ac:spMkLst>
            <pc:docMk/>
            <pc:sldMk cId="63823131" sldId="284"/>
            <ac:spMk id="2" creationId="{42ED0665-E51D-A064-3981-BD4C400478B9}"/>
          </ac:spMkLst>
        </pc:spChg>
        <pc:spChg chg="del">
          <ac:chgData name="Guest User" userId="S::urn:spo:anon#399c03c20ddd4273fe75665e586a1855d0168bf4a5228418bfe8bc57986241eb::" providerId="AD" clId="Web-{C7F8B781-014C-2A67-208D-2AD9970C1A79}" dt="2023-10-29T21:02:05.527" v="59"/>
          <ac:spMkLst>
            <pc:docMk/>
            <pc:sldMk cId="63823131" sldId="284"/>
            <ac:spMk id="3" creationId="{374AA9E8-5B07-F7FA-1A93-2B4ECF0E8376}"/>
          </ac:spMkLst>
        </pc:spChg>
        <pc:picChg chg="add mod ord">
          <ac:chgData name="Guest User" userId="S::urn:spo:anon#399c03c20ddd4273fe75665e586a1855d0168bf4a5228418bfe8bc57986241eb::" providerId="AD" clId="Web-{C7F8B781-014C-2A67-208D-2AD9970C1A79}" dt="2023-10-29T21:02:56.529" v="66" actId="1076"/>
          <ac:picMkLst>
            <pc:docMk/>
            <pc:sldMk cId="63823131" sldId="284"/>
            <ac:picMk id="4" creationId="{931301C3-02CB-F415-F527-DE418B06F715}"/>
          </ac:picMkLst>
        </pc:picChg>
      </pc:sldChg>
      <pc:sldChg chg="addSp delSp modSp new">
        <pc:chgData name="Guest User" userId="S::urn:spo:anon#399c03c20ddd4273fe75665e586a1855d0168bf4a5228418bfe8bc57986241eb::" providerId="AD" clId="Web-{C7F8B781-014C-2A67-208D-2AD9970C1A79}" dt="2023-10-29T23:28:00.938" v="530" actId="14100"/>
        <pc:sldMkLst>
          <pc:docMk/>
          <pc:sldMk cId="4248238984" sldId="285"/>
        </pc:sldMkLst>
        <pc:spChg chg="mod">
          <ac:chgData name="Guest User" userId="S::urn:spo:anon#399c03c20ddd4273fe75665e586a1855d0168bf4a5228418bfe8bc57986241eb::" providerId="AD" clId="Web-{C7F8B781-014C-2A67-208D-2AD9970C1A79}" dt="2023-10-29T17:07:17.251" v="32" actId="20577"/>
          <ac:spMkLst>
            <pc:docMk/>
            <pc:sldMk cId="4248238984" sldId="285"/>
            <ac:spMk id="2" creationId="{DFFF51D5-1B0D-FDFB-FC1C-01B6B83F49F2}"/>
          </ac:spMkLst>
        </pc:spChg>
        <pc:spChg chg="del">
          <ac:chgData name="Guest User" userId="S::urn:spo:anon#399c03c20ddd4273fe75665e586a1855d0168bf4a5228418bfe8bc57986241eb::" providerId="AD" clId="Web-{C7F8B781-014C-2A67-208D-2AD9970C1A79}" dt="2023-10-29T21:02:20.997" v="60"/>
          <ac:spMkLst>
            <pc:docMk/>
            <pc:sldMk cId="4248238984" sldId="285"/>
            <ac:spMk id="3" creationId="{9E3CA92B-7266-A6FF-388F-AA317088CB7D}"/>
          </ac:spMkLst>
        </pc:spChg>
        <pc:picChg chg="add del mod">
          <ac:chgData name="Guest User" userId="S::urn:spo:anon#399c03c20ddd4273fe75665e586a1855d0168bf4a5228418bfe8bc57986241eb::" providerId="AD" clId="Web-{C7F8B781-014C-2A67-208D-2AD9970C1A79}" dt="2023-10-29T23:16:59.521" v="423"/>
          <ac:picMkLst>
            <pc:docMk/>
            <pc:sldMk cId="4248238984" sldId="285"/>
            <ac:picMk id="3" creationId="{B47DF279-84D5-4ABD-737F-54EF44C4F3BD}"/>
          </ac:picMkLst>
        </pc:picChg>
        <pc:picChg chg="add mod ord">
          <ac:chgData name="Guest User" userId="S::urn:spo:anon#399c03c20ddd4273fe75665e586a1855d0168bf4a5228418bfe8bc57986241eb::" providerId="AD" clId="Web-{C7F8B781-014C-2A67-208D-2AD9970C1A79}" dt="2023-10-29T23:28:00.938" v="530" actId="14100"/>
          <ac:picMkLst>
            <pc:docMk/>
            <pc:sldMk cId="4248238984" sldId="285"/>
            <ac:picMk id="4" creationId="{2ABB7959-90E0-5130-01EA-54BE653BAAAC}"/>
          </ac:picMkLst>
        </pc:picChg>
        <pc:picChg chg="add del mod">
          <ac:chgData name="Guest User" userId="S::urn:spo:anon#399c03c20ddd4273fe75665e586a1855d0168bf4a5228418bfe8bc57986241eb::" providerId="AD" clId="Web-{C7F8B781-014C-2A67-208D-2AD9970C1A79}" dt="2023-10-29T23:16:59.521" v="422"/>
          <ac:picMkLst>
            <pc:docMk/>
            <pc:sldMk cId="4248238984" sldId="285"/>
            <ac:picMk id="5" creationId="{14887E66-6774-CAA1-856D-4E993E51E3D8}"/>
          </ac:picMkLst>
        </pc:picChg>
        <pc:picChg chg="add del mod">
          <ac:chgData name="Guest User" userId="S::urn:spo:anon#399c03c20ddd4273fe75665e586a1855d0168bf4a5228418bfe8bc57986241eb::" providerId="AD" clId="Web-{C7F8B781-014C-2A67-208D-2AD9970C1A79}" dt="2023-10-29T23:16:59.521" v="421"/>
          <ac:picMkLst>
            <pc:docMk/>
            <pc:sldMk cId="4248238984" sldId="285"/>
            <ac:picMk id="6" creationId="{DC14D713-D389-60CE-A566-0800BBA1BDD8}"/>
          </ac:picMkLst>
        </pc:picChg>
        <pc:picChg chg="add del mod">
          <ac:chgData name="Guest User" userId="S::urn:spo:anon#399c03c20ddd4273fe75665e586a1855d0168bf4a5228418bfe8bc57986241eb::" providerId="AD" clId="Web-{C7F8B781-014C-2A67-208D-2AD9970C1A79}" dt="2023-10-29T23:16:59.521" v="420"/>
          <ac:picMkLst>
            <pc:docMk/>
            <pc:sldMk cId="4248238984" sldId="285"/>
            <ac:picMk id="7" creationId="{9D6CA319-8F38-4D02-39DD-B83507156D60}"/>
          </ac:picMkLst>
        </pc:picChg>
      </pc:sldChg>
      <pc:sldChg chg="addSp delSp modSp new">
        <pc:chgData name="Guest User" userId="S::urn:spo:anon#399c03c20ddd4273fe75665e586a1855d0168bf4a5228418bfe8bc57986241eb::" providerId="AD" clId="Web-{C7F8B781-014C-2A67-208D-2AD9970C1A79}" dt="2023-10-29T23:33:56.539" v="538" actId="14100"/>
        <pc:sldMkLst>
          <pc:docMk/>
          <pc:sldMk cId="2238824449" sldId="286"/>
        </pc:sldMkLst>
        <pc:spChg chg="mod">
          <ac:chgData name="Guest User" userId="S::urn:spo:anon#399c03c20ddd4273fe75665e586a1855d0168bf4a5228418bfe8bc57986241eb::" providerId="AD" clId="Web-{C7F8B781-014C-2A67-208D-2AD9970C1A79}" dt="2023-10-29T17:11:53.466" v="34" actId="20577"/>
          <ac:spMkLst>
            <pc:docMk/>
            <pc:sldMk cId="2238824449" sldId="286"/>
            <ac:spMk id="2" creationId="{B404853C-F2E8-7322-3010-07D2ECC36162}"/>
          </ac:spMkLst>
        </pc:spChg>
        <pc:spChg chg="del">
          <ac:chgData name="Guest User" userId="S::urn:spo:anon#399c03c20ddd4273fe75665e586a1855d0168bf4a5228418bfe8bc57986241eb::" providerId="AD" clId="Web-{C7F8B781-014C-2A67-208D-2AD9970C1A79}" dt="2023-10-29T21:02:30.122" v="61"/>
          <ac:spMkLst>
            <pc:docMk/>
            <pc:sldMk cId="2238824449" sldId="286"/>
            <ac:spMk id="3" creationId="{7763C4C6-8BD3-CF5A-ED52-DEC646C50CFC}"/>
          </ac:spMkLst>
        </pc:spChg>
        <pc:spChg chg="add del mod">
          <ac:chgData name="Guest User" userId="S::urn:spo:anon#399c03c20ddd4273fe75665e586a1855d0168bf4a5228418bfe8bc57986241eb::" providerId="AD" clId="Web-{C7F8B781-014C-2A67-208D-2AD9970C1A79}" dt="2023-10-29T17:07:11.672" v="30"/>
          <ac:spMkLst>
            <pc:docMk/>
            <pc:sldMk cId="2238824449" sldId="286"/>
            <ac:spMk id="4" creationId="{73B73B62-93CF-3C7C-8C5F-A0E026603BAD}"/>
          </ac:spMkLst>
        </pc:spChg>
        <pc:spChg chg="add mod">
          <ac:chgData name="Guest User" userId="S::urn:spo:anon#399c03c20ddd4273fe75665e586a1855d0168bf4a5228418bfe8bc57986241eb::" providerId="AD" clId="Web-{C7F8B781-014C-2A67-208D-2AD9970C1A79}" dt="2023-10-29T23:24:11.173" v="528" actId="20577"/>
          <ac:spMkLst>
            <pc:docMk/>
            <pc:sldMk cId="2238824449" sldId="286"/>
            <ac:spMk id="5" creationId="{FD6C7438-1603-7FF3-FB8E-D3892599D873}"/>
          </ac:spMkLst>
        </pc:spChg>
        <pc:spChg chg="add del mod">
          <ac:chgData name="Guest User" userId="S::urn:spo:anon#399c03c20ddd4273fe75665e586a1855d0168bf4a5228418bfe8bc57986241eb::" providerId="AD" clId="Web-{C7F8B781-014C-2A67-208D-2AD9970C1A79}" dt="2023-10-29T23:33:29.991" v="532"/>
          <ac:spMkLst>
            <pc:docMk/>
            <pc:sldMk cId="2238824449" sldId="286"/>
            <ac:spMk id="7" creationId="{9AF86610-8107-63F6-5665-79FFCE2C245E}"/>
          </ac:spMkLst>
        </pc:spChg>
        <pc:picChg chg="add mod">
          <ac:chgData name="Guest User" userId="S::urn:spo:anon#399c03c20ddd4273fe75665e586a1855d0168bf4a5228418bfe8bc57986241eb::" providerId="AD" clId="Web-{C7F8B781-014C-2A67-208D-2AD9970C1A79}" dt="2023-10-29T23:20:59.395" v="507" actId="1076"/>
          <ac:picMkLst>
            <pc:docMk/>
            <pc:sldMk cId="2238824449" sldId="286"/>
            <ac:picMk id="3" creationId="{0EC4A618-DBA7-9768-D3D3-191C8D6B70AE}"/>
          </ac:picMkLst>
        </pc:picChg>
        <pc:picChg chg="add del mod ord">
          <ac:chgData name="Guest User" userId="S::urn:spo:anon#399c03c20ddd4273fe75665e586a1855d0168bf4a5228418bfe8bc57986241eb::" providerId="AD" clId="Web-{C7F8B781-014C-2A67-208D-2AD9970C1A79}" dt="2023-10-29T23:29:07.067" v="531"/>
          <ac:picMkLst>
            <pc:docMk/>
            <pc:sldMk cId="2238824449" sldId="286"/>
            <ac:picMk id="4" creationId="{07450C48-05B3-D3ED-8D38-4C076F9B5ECC}"/>
          </ac:picMkLst>
        </pc:picChg>
        <pc:picChg chg="add mod ord">
          <ac:chgData name="Guest User" userId="S::urn:spo:anon#399c03c20ddd4273fe75665e586a1855d0168bf4a5228418bfe8bc57986241eb::" providerId="AD" clId="Web-{C7F8B781-014C-2A67-208D-2AD9970C1A79}" dt="2023-10-29T23:33:56.539" v="538" actId="14100"/>
          <ac:picMkLst>
            <pc:docMk/>
            <pc:sldMk cId="2238824449" sldId="286"/>
            <ac:picMk id="8" creationId="{1817C230-0111-E5C4-675E-054E2264BA8E}"/>
          </ac:picMkLst>
        </pc:picChg>
      </pc:sldChg>
      <pc:sldChg chg="modSp new">
        <pc:chgData name="Guest User" userId="S::urn:spo:anon#399c03c20ddd4273fe75665e586a1855d0168bf4a5228418bfe8bc57986241eb::" providerId="AD" clId="Web-{C7F8B781-014C-2A67-208D-2AD9970C1A79}" dt="2023-10-30T00:02:48.527" v="566" actId="20577"/>
        <pc:sldMkLst>
          <pc:docMk/>
          <pc:sldMk cId="909621068" sldId="287"/>
        </pc:sldMkLst>
        <pc:spChg chg="mod">
          <ac:chgData name="Guest User" userId="S::urn:spo:anon#399c03c20ddd4273fe75665e586a1855d0168bf4a5228418bfe8bc57986241eb::" providerId="AD" clId="Web-{C7F8B781-014C-2A67-208D-2AD9970C1A79}" dt="2023-10-29T17:16:35.943" v="44" actId="20577"/>
          <ac:spMkLst>
            <pc:docMk/>
            <pc:sldMk cId="909621068" sldId="287"/>
            <ac:spMk id="2" creationId="{FF1415BC-C98D-83C0-0BFD-DADFF6FA9773}"/>
          </ac:spMkLst>
        </pc:spChg>
        <pc:spChg chg="mod">
          <ac:chgData name="Guest User" userId="S::urn:spo:anon#399c03c20ddd4273fe75665e586a1855d0168bf4a5228418bfe8bc57986241eb::" providerId="AD" clId="Web-{C7F8B781-014C-2A67-208D-2AD9970C1A79}" dt="2023-10-30T00:02:48.527" v="566" actId="20577"/>
          <ac:spMkLst>
            <pc:docMk/>
            <pc:sldMk cId="909621068" sldId="287"/>
            <ac:spMk id="3" creationId="{BEC44800-18DC-9628-91C7-EC9B61BA6321}"/>
          </ac:spMkLst>
        </pc:spChg>
      </pc:sldChg>
      <pc:sldChg chg="addSp delSp modSp new ord">
        <pc:chgData name="Guest User" userId="S::urn:spo:anon#399c03c20ddd4273fe75665e586a1855d0168bf4a5228418bfe8bc57986241eb::" providerId="AD" clId="Web-{C7F8B781-014C-2A67-208D-2AD9970C1A79}" dt="2023-10-29T23:19:15.264" v="486"/>
        <pc:sldMkLst>
          <pc:docMk/>
          <pc:sldMk cId="2019682761" sldId="301"/>
        </pc:sldMkLst>
        <pc:spChg chg="mod">
          <ac:chgData name="Guest User" userId="S::urn:spo:anon#399c03c20ddd4273fe75665e586a1855d0168bf4a5228418bfe8bc57986241eb::" providerId="AD" clId="Web-{C7F8B781-014C-2A67-208D-2AD9970C1A79}" dt="2023-10-29T23:17:26.179" v="463" actId="20577"/>
          <ac:spMkLst>
            <pc:docMk/>
            <pc:sldMk cId="2019682761" sldId="301"/>
            <ac:spMk id="2" creationId="{AA125279-143D-633C-9691-441A18948486}"/>
          </ac:spMkLst>
        </pc:spChg>
        <pc:spChg chg="del">
          <ac:chgData name="Guest User" userId="S::urn:spo:anon#399c03c20ddd4273fe75665e586a1855d0168bf4a5228418bfe8bc57986241eb::" providerId="AD" clId="Web-{C7F8B781-014C-2A67-208D-2AD9970C1A79}" dt="2023-10-29T23:17:02.677" v="424"/>
          <ac:spMkLst>
            <pc:docMk/>
            <pc:sldMk cId="2019682761" sldId="301"/>
            <ac:spMk id="3" creationId="{1CCEDD12-7E27-1BF9-AF26-5BAEEA808B6A}"/>
          </ac:spMkLst>
        </pc:spChg>
        <pc:picChg chg="add mod ord">
          <ac:chgData name="Guest User" userId="S::urn:spo:anon#399c03c20ddd4273fe75665e586a1855d0168bf4a5228418bfe8bc57986241eb::" providerId="AD" clId="Web-{C7F8B781-014C-2A67-208D-2AD9970C1A79}" dt="2023-10-29T23:17:43.242" v="472" actId="14100"/>
          <ac:picMkLst>
            <pc:docMk/>
            <pc:sldMk cId="2019682761" sldId="301"/>
            <ac:picMk id="4" creationId="{9BC6AD9D-2785-58E7-290C-E58D7F4A3109}"/>
          </ac:picMkLst>
        </pc:picChg>
        <pc:picChg chg="add mod">
          <ac:chgData name="Guest User" userId="S::urn:spo:anon#399c03c20ddd4273fe75665e586a1855d0168bf4a5228418bfe8bc57986241eb::" providerId="AD" clId="Web-{C7F8B781-014C-2A67-208D-2AD9970C1A79}" dt="2023-10-29T23:17:31.460" v="467" actId="14100"/>
          <ac:picMkLst>
            <pc:docMk/>
            <pc:sldMk cId="2019682761" sldId="301"/>
            <ac:picMk id="5" creationId="{A4EF53B2-0F97-DFA6-CBA8-D1E151EE0256}"/>
          </ac:picMkLst>
        </pc:picChg>
        <pc:picChg chg="add mod">
          <ac:chgData name="Guest User" userId="S::urn:spo:anon#399c03c20ddd4273fe75665e586a1855d0168bf4a5228418bfe8bc57986241eb::" providerId="AD" clId="Web-{C7F8B781-014C-2A67-208D-2AD9970C1A79}" dt="2023-10-29T23:18:29.214" v="485" actId="14100"/>
          <ac:picMkLst>
            <pc:docMk/>
            <pc:sldMk cId="2019682761" sldId="301"/>
            <ac:picMk id="6" creationId="{1452F6DC-6DDD-2B03-CD92-5614CFB5F130}"/>
          </ac:picMkLst>
        </pc:picChg>
        <pc:picChg chg="add mod">
          <ac:chgData name="Guest User" userId="S::urn:spo:anon#399c03c20ddd4273fe75665e586a1855d0168bf4a5228418bfe8bc57986241eb::" providerId="AD" clId="Web-{C7F8B781-014C-2A67-208D-2AD9970C1A79}" dt="2023-10-29T23:18:24.542" v="484" actId="1076"/>
          <ac:picMkLst>
            <pc:docMk/>
            <pc:sldMk cId="2019682761" sldId="301"/>
            <ac:picMk id="7" creationId="{ACCC8CAA-997E-7714-FCF9-5E8B4BC81F4C}"/>
          </ac:picMkLst>
        </pc:picChg>
      </pc:sldChg>
    </pc:docChg>
  </pc:docChgLst>
  <pc:docChgLst>
    <pc:chgData name="Guest User" userId="S::urn:spo:anon#399c03c20ddd4273fe75665e586a1855d0168bf4a5228418bfe8bc57986241eb::" providerId="AD" clId="Web-{4F054ADB-BE47-E9FD-00C2-32B763323466}"/>
    <pc:docChg chg="addSld delSld modSld">
      <pc:chgData name="Guest User" userId="S::urn:spo:anon#399c03c20ddd4273fe75665e586a1855d0168bf4a5228418bfe8bc57986241eb::" providerId="AD" clId="Web-{4F054ADB-BE47-E9FD-00C2-32B763323466}" dt="2023-10-29T02:04:08.463" v="18" actId="20577"/>
      <pc:docMkLst>
        <pc:docMk/>
      </pc:docMkLst>
      <pc:sldChg chg="modSp">
        <pc:chgData name="Guest User" userId="S::urn:spo:anon#399c03c20ddd4273fe75665e586a1855d0168bf4a5228418bfe8bc57986241eb::" providerId="AD" clId="Web-{4F054ADB-BE47-E9FD-00C2-32B763323466}" dt="2023-10-29T02:01:12.260" v="8" actId="20577"/>
        <pc:sldMkLst>
          <pc:docMk/>
          <pc:sldMk cId="1112755854" sldId="261"/>
        </pc:sldMkLst>
        <pc:spChg chg="mod">
          <ac:chgData name="Guest User" userId="S::urn:spo:anon#399c03c20ddd4273fe75665e586a1855d0168bf4a5228418bfe8bc57986241eb::" providerId="AD" clId="Web-{4F054ADB-BE47-E9FD-00C2-32B763323466}" dt="2023-10-29T02:01:12.260" v="8" actId="20577"/>
          <ac:spMkLst>
            <pc:docMk/>
            <pc:sldMk cId="1112755854" sldId="261"/>
            <ac:spMk id="2" creationId="{ADD0BE29-0123-7247-F7CB-9092583EFDCD}"/>
          </ac:spMkLst>
        </pc:spChg>
      </pc:sldChg>
      <pc:sldChg chg="modSp">
        <pc:chgData name="Guest User" userId="S::urn:spo:anon#399c03c20ddd4273fe75665e586a1855d0168bf4a5228418bfe8bc57986241eb::" providerId="AD" clId="Web-{4F054ADB-BE47-E9FD-00C2-32B763323466}" dt="2023-10-29T02:00:14.947" v="6" actId="20577"/>
        <pc:sldMkLst>
          <pc:docMk/>
          <pc:sldMk cId="2122756367" sldId="265"/>
        </pc:sldMkLst>
        <pc:spChg chg="mod">
          <ac:chgData name="Guest User" userId="S::urn:spo:anon#399c03c20ddd4273fe75665e586a1855d0168bf4a5228418bfe8bc57986241eb::" providerId="AD" clId="Web-{4F054ADB-BE47-E9FD-00C2-32B763323466}" dt="2023-10-29T02:00:14.947" v="6" actId="20577"/>
          <ac:spMkLst>
            <pc:docMk/>
            <pc:sldMk cId="2122756367" sldId="265"/>
            <ac:spMk id="2" creationId="{C80B934A-F625-A413-B23F-FAC3644E00B8}"/>
          </ac:spMkLst>
        </pc:spChg>
      </pc:sldChg>
      <pc:sldChg chg="modSp new">
        <pc:chgData name="Guest User" userId="S::urn:spo:anon#399c03c20ddd4273fe75665e586a1855d0168bf4a5228418bfe8bc57986241eb::" providerId="AD" clId="Web-{4F054ADB-BE47-E9FD-00C2-32B763323466}" dt="2023-10-29T02:04:08.463" v="18" actId="20577"/>
        <pc:sldMkLst>
          <pc:docMk/>
          <pc:sldMk cId="2782715517" sldId="274"/>
        </pc:sldMkLst>
        <pc:spChg chg="mod">
          <ac:chgData name="Guest User" userId="S::urn:spo:anon#399c03c20ddd4273fe75665e586a1855d0168bf4a5228418bfe8bc57986241eb::" providerId="AD" clId="Web-{4F054ADB-BE47-E9FD-00C2-32B763323466}" dt="2023-10-29T02:04:08.463" v="18" actId="20577"/>
          <ac:spMkLst>
            <pc:docMk/>
            <pc:sldMk cId="2782715517" sldId="274"/>
            <ac:spMk id="2" creationId="{FF331C23-A4DC-E86A-6E5F-6A39DCDD7352}"/>
          </ac:spMkLst>
        </pc:spChg>
      </pc:sldChg>
      <pc:sldChg chg="new del">
        <pc:chgData name="Guest User" userId="S::urn:spo:anon#399c03c20ddd4273fe75665e586a1855d0168bf4a5228418bfe8bc57986241eb::" providerId="AD" clId="Web-{4F054ADB-BE47-E9FD-00C2-32B763323466}" dt="2023-10-29T02:03:41.635" v="10"/>
        <pc:sldMkLst>
          <pc:docMk/>
          <pc:sldMk cId="3956612508" sldId="274"/>
        </pc:sldMkLst>
      </pc:sldChg>
    </pc:docChg>
  </pc:docChgLst>
  <pc:docChgLst>
    <pc:chgData name="Guest User" userId="S::urn:spo:anon#399c03c20ddd4273fe75665e586a1855d0168bf4a5228418bfe8bc57986241eb::" providerId="AD" clId="Web-{A07712B1-7C00-EEB1-8413-BAD031FAE6E2}"/>
    <pc:docChg chg="addSld modSld">
      <pc:chgData name="Guest User" userId="S::urn:spo:anon#399c03c20ddd4273fe75665e586a1855d0168bf4a5228418bfe8bc57986241eb::" providerId="AD" clId="Web-{A07712B1-7C00-EEB1-8413-BAD031FAE6E2}" dt="2023-10-29T21:20:52.851" v="560" actId="20577"/>
      <pc:docMkLst>
        <pc:docMk/>
      </pc:docMkLst>
      <pc:sldChg chg="modSp">
        <pc:chgData name="Guest User" userId="S::urn:spo:anon#399c03c20ddd4273fe75665e586a1855d0168bf4a5228418bfe8bc57986241eb::" providerId="AD" clId="Web-{A07712B1-7C00-EEB1-8413-BAD031FAE6E2}" dt="2023-10-29T20:03:20.479" v="73" actId="20577"/>
        <pc:sldMkLst>
          <pc:docMk/>
          <pc:sldMk cId="909621068" sldId="287"/>
        </pc:sldMkLst>
        <pc:spChg chg="mod">
          <ac:chgData name="Guest User" userId="S::urn:spo:anon#399c03c20ddd4273fe75665e586a1855d0168bf4a5228418bfe8bc57986241eb::" providerId="AD" clId="Web-{A07712B1-7C00-EEB1-8413-BAD031FAE6E2}" dt="2023-10-29T20:03:20.479" v="73" actId="20577"/>
          <ac:spMkLst>
            <pc:docMk/>
            <pc:sldMk cId="909621068" sldId="287"/>
            <ac:spMk id="3" creationId="{BEC44800-18DC-9628-91C7-EC9B61BA6321}"/>
          </ac:spMkLst>
        </pc:spChg>
      </pc:sldChg>
      <pc:sldChg chg="modSp new">
        <pc:chgData name="Guest User" userId="S::urn:spo:anon#399c03c20ddd4273fe75665e586a1855d0168bf4a5228418bfe8bc57986241eb::" providerId="AD" clId="Web-{A07712B1-7C00-EEB1-8413-BAD031FAE6E2}" dt="2023-10-29T21:08:58.210" v="267" actId="20577"/>
        <pc:sldMkLst>
          <pc:docMk/>
          <pc:sldMk cId="1501426610" sldId="290"/>
        </pc:sldMkLst>
        <pc:spChg chg="mod">
          <ac:chgData name="Guest User" userId="S::urn:spo:anon#399c03c20ddd4273fe75665e586a1855d0168bf4a5228418bfe8bc57986241eb::" providerId="AD" clId="Web-{A07712B1-7C00-EEB1-8413-BAD031FAE6E2}" dt="2023-10-29T20:02:10.553" v="17" actId="20577"/>
          <ac:spMkLst>
            <pc:docMk/>
            <pc:sldMk cId="1501426610" sldId="290"/>
            <ac:spMk id="2" creationId="{8FB6CFA2-771F-94AC-B58E-D47FAD416DCD}"/>
          </ac:spMkLst>
        </pc:spChg>
        <pc:spChg chg="mod">
          <ac:chgData name="Guest User" userId="S::urn:spo:anon#399c03c20ddd4273fe75665e586a1855d0168bf4a5228418bfe8bc57986241eb::" providerId="AD" clId="Web-{A07712B1-7C00-EEB1-8413-BAD031FAE6E2}" dt="2023-10-29T21:08:58.210" v="267" actId="20577"/>
          <ac:spMkLst>
            <pc:docMk/>
            <pc:sldMk cId="1501426610" sldId="290"/>
            <ac:spMk id="3" creationId="{AC0A439B-8E15-4285-44D1-1FDFDE383AFA}"/>
          </ac:spMkLst>
        </pc:spChg>
      </pc:sldChg>
      <pc:sldChg chg="modSp new">
        <pc:chgData name="Guest User" userId="S::urn:spo:anon#399c03c20ddd4273fe75665e586a1855d0168bf4a5228418bfe8bc57986241eb::" providerId="AD" clId="Web-{A07712B1-7C00-EEB1-8413-BAD031FAE6E2}" dt="2023-10-29T21:20:52.851" v="560" actId="20577"/>
        <pc:sldMkLst>
          <pc:docMk/>
          <pc:sldMk cId="2918931435" sldId="291"/>
        </pc:sldMkLst>
        <pc:spChg chg="mod">
          <ac:chgData name="Guest User" userId="S::urn:spo:anon#399c03c20ddd4273fe75665e586a1855d0168bf4a5228418bfe8bc57986241eb::" providerId="AD" clId="Web-{A07712B1-7C00-EEB1-8413-BAD031FAE6E2}" dt="2023-10-29T20:05:50.646" v="121" actId="20577"/>
          <ac:spMkLst>
            <pc:docMk/>
            <pc:sldMk cId="2918931435" sldId="291"/>
            <ac:spMk id="2" creationId="{7DB58801-834D-03C2-249A-B486BC222EB0}"/>
          </ac:spMkLst>
        </pc:spChg>
        <pc:spChg chg="mod">
          <ac:chgData name="Guest User" userId="S::urn:spo:anon#399c03c20ddd4273fe75665e586a1855d0168bf4a5228418bfe8bc57986241eb::" providerId="AD" clId="Web-{A07712B1-7C00-EEB1-8413-BAD031FAE6E2}" dt="2023-10-29T21:20:52.851" v="560" actId="20577"/>
          <ac:spMkLst>
            <pc:docMk/>
            <pc:sldMk cId="2918931435" sldId="291"/>
            <ac:spMk id="3" creationId="{50A028B1-16EA-88B4-55E7-7D01CF1D0D50}"/>
          </ac:spMkLst>
        </pc:spChg>
      </pc:sldChg>
      <pc:sldChg chg="addSp delSp modSp new">
        <pc:chgData name="Guest User" userId="S::urn:spo:anon#399c03c20ddd4273fe75665e586a1855d0168bf4a5228418bfe8bc57986241eb::" providerId="AD" clId="Web-{A07712B1-7C00-EEB1-8413-BAD031FAE6E2}" dt="2023-10-29T21:07:31.066" v="181" actId="14100"/>
        <pc:sldMkLst>
          <pc:docMk/>
          <pc:sldMk cId="3453616972" sldId="297"/>
        </pc:sldMkLst>
        <pc:spChg chg="mod">
          <ac:chgData name="Guest User" userId="S::urn:spo:anon#399c03c20ddd4273fe75665e586a1855d0168bf4a5228418bfe8bc57986241eb::" providerId="AD" clId="Web-{A07712B1-7C00-EEB1-8413-BAD031FAE6E2}" dt="2023-10-29T21:03:55.823" v="138" actId="20577"/>
          <ac:spMkLst>
            <pc:docMk/>
            <pc:sldMk cId="3453616972" sldId="297"/>
            <ac:spMk id="2" creationId="{19B3E2F6-9958-1DE8-E941-682340B256D4}"/>
          </ac:spMkLst>
        </pc:spChg>
        <pc:spChg chg="del">
          <ac:chgData name="Guest User" userId="S::urn:spo:anon#399c03c20ddd4273fe75665e586a1855d0168bf4a5228418bfe8bc57986241eb::" providerId="AD" clId="Web-{A07712B1-7C00-EEB1-8413-BAD031FAE6E2}" dt="2023-10-29T21:07:28.144" v="180"/>
          <ac:spMkLst>
            <pc:docMk/>
            <pc:sldMk cId="3453616972" sldId="297"/>
            <ac:spMk id="3" creationId="{48FA0E9E-BFC3-D47A-F872-EBDA75E0D71D}"/>
          </ac:spMkLst>
        </pc:spChg>
        <pc:picChg chg="add mod ord">
          <ac:chgData name="Guest User" userId="S::urn:spo:anon#399c03c20ddd4273fe75665e586a1855d0168bf4a5228418bfe8bc57986241eb::" providerId="AD" clId="Web-{A07712B1-7C00-EEB1-8413-BAD031FAE6E2}" dt="2023-10-29T21:07:31.066" v="181" actId="14100"/>
          <ac:picMkLst>
            <pc:docMk/>
            <pc:sldMk cId="3453616972" sldId="297"/>
            <ac:picMk id="4" creationId="{E7B6E76D-5320-29C7-6776-DBADC683BA90}"/>
          </ac:picMkLst>
        </pc:picChg>
      </pc:sldChg>
      <pc:sldChg chg="addSp delSp modSp new">
        <pc:chgData name="Guest User" userId="S::urn:spo:anon#399c03c20ddd4273fe75665e586a1855d0168bf4a5228418bfe8bc57986241eb::" providerId="AD" clId="Web-{A07712B1-7C00-EEB1-8413-BAD031FAE6E2}" dt="2023-10-29T21:04:37.340" v="159" actId="14100"/>
        <pc:sldMkLst>
          <pc:docMk/>
          <pc:sldMk cId="3310870472" sldId="298"/>
        </pc:sldMkLst>
        <pc:spChg chg="mod">
          <ac:chgData name="Guest User" userId="S::urn:spo:anon#399c03c20ddd4273fe75665e586a1855d0168bf4a5228418bfe8bc57986241eb::" providerId="AD" clId="Web-{A07712B1-7C00-EEB1-8413-BAD031FAE6E2}" dt="2023-10-29T21:04:08.558" v="155" actId="20577"/>
          <ac:spMkLst>
            <pc:docMk/>
            <pc:sldMk cId="3310870472" sldId="298"/>
            <ac:spMk id="2" creationId="{DF30D552-D6F3-0B3E-72D1-1BB2651492F2}"/>
          </ac:spMkLst>
        </pc:spChg>
        <pc:spChg chg="del mod">
          <ac:chgData name="Guest User" userId="S::urn:spo:anon#399c03c20ddd4273fe75665e586a1855d0168bf4a5228418bfe8bc57986241eb::" providerId="AD" clId="Web-{A07712B1-7C00-EEB1-8413-BAD031FAE6E2}" dt="2023-10-29T21:04:30.777" v="158"/>
          <ac:spMkLst>
            <pc:docMk/>
            <pc:sldMk cId="3310870472" sldId="298"/>
            <ac:spMk id="3" creationId="{054F5DB1-1CCC-4405-5C9E-B15BDE89575E}"/>
          </ac:spMkLst>
        </pc:spChg>
        <pc:picChg chg="add mod ord">
          <ac:chgData name="Guest User" userId="S::urn:spo:anon#399c03c20ddd4273fe75665e586a1855d0168bf4a5228418bfe8bc57986241eb::" providerId="AD" clId="Web-{A07712B1-7C00-EEB1-8413-BAD031FAE6E2}" dt="2023-10-29T21:04:37.340" v="159" actId="14100"/>
          <ac:picMkLst>
            <pc:docMk/>
            <pc:sldMk cId="3310870472" sldId="298"/>
            <ac:picMk id="4" creationId="{B0B2EDAB-A85D-16F1-8E49-B4874EB1260F}"/>
          </ac:picMkLst>
        </pc:picChg>
      </pc:sldChg>
      <pc:sldChg chg="addSp delSp modSp new">
        <pc:chgData name="Guest User" userId="S::urn:spo:anon#399c03c20ddd4273fe75665e586a1855d0168bf4a5228418bfe8bc57986241eb::" providerId="AD" clId="Web-{A07712B1-7C00-EEB1-8413-BAD031FAE6E2}" dt="2023-10-29T21:06:16.047" v="179" actId="14100"/>
        <pc:sldMkLst>
          <pc:docMk/>
          <pc:sldMk cId="2727055165" sldId="299"/>
        </pc:sldMkLst>
        <pc:spChg chg="mod">
          <ac:chgData name="Guest User" userId="S::urn:spo:anon#399c03c20ddd4273fe75665e586a1855d0168bf4a5228418bfe8bc57986241eb::" providerId="AD" clId="Web-{A07712B1-7C00-EEB1-8413-BAD031FAE6E2}" dt="2023-10-29T21:06:03.734" v="177" actId="20577"/>
          <ac:spMkLst>
            <pc:docMk/>
            <pc:sldMk cId="2727055165" sldId="299"/>
            <ac:spMk id="2" creationId="{4544CE06-060F-3242-E8D8-541DA07785B7}"/>
          </ac:spMkLst>
        </pc:spChg>
        <pc:spChg chg="del">
          <ac:chgData name="Guest User" userId="S::urn:spo:anon#399c03c20ddd4273fe75665e586a1855d0168bf4a5228418bfe8bc57986241eb::" providerId="AD" clId="Web-{A07712B1-7C00-EEB1-8413-BAD031FAE6E2}" dt="2023-10-29T21:06:11.078" v="178"/>
          <ac:spMkLst>
            <pc:docMk/>
            <pc:sldMk cId="2727055165" sldId="299"/>
            <ac:spMk id="3" creationId="{9A2007BB-9C09-139C-0367-C626AB6873A8}"/>
          </ac:spMkLst>
        </pc:spChg>
        <pc:picChg chg="add mod ord">
          <ac:chgData name="Guest User" userId="S::urn:spo:anon#399c03c20ddd4273fe75665e586a1855d0168bf4a5228418bfe8bc57986241eb::" providerId="AD" clId="Web-{A07712B1-7C00-EEB1-8413-BAD031FAE6E2}" dt="2023-10-29T21:06:16.047" v="179" actId="14100"/>
          <ac:picMkLst>
            <pc:docMk/>
            <pc:sldMk cId="2727055165" sldId="299"/>
            <ac:picMk id="4" creationId="{926E230D-5C83-734C-D489-B5175C03EAF9}"/>
          </ac:picMkLst>
        </pc:picChg>
      </pc:sldChg>
    </pc:docChg>
  </pc:docChgLst>
  <pc:docChgLst>
    <pc:chgData name="Sammi Wong" userId="S::sammi.wong70@qmail.cuny.edu::8af60ccd-6da2-4540-9e47-0d8d959b3cd2" providerId="AD" clId="Web-{AAED4757-552E-F741-8D37-2AF553372994}"/>
    <pc:docChg chg="addSld delSld modSld sldOrd">
      <pc:chgData name="Sammi Wong" userId="S::sammi.wong70@qmail.cuny.edu::8af60ccd-6da2-4540-9e47-0d8d959b3cd2" providerId="AD" clId="Web-{AAED4757-552E-F741-8D37-2AF553372994}" dt="2023-10-29T03:19:09.344" v="76" actId="20577"/>
      <pc:docMkLst>
        <pc:docMk/>
      </pc:docMkLst>
      <pc:sldChg chg="delSp new del">
        <pc:chgData name="Sammi Wong" userId="S::sammi.wong70@qmail.cuny.edu::8af60ccd-6da2-4540-9e47-0d8d959b3cd2" providerId="AD" clId="Web-{AAED4757-552E-F741-8D37-2AF553372994}" dt="2023-10-29T03:15:49.118" v="4"/>
        <pc:sldMkLst>
          <pc:docMk/>
          <pc:sldMk cId="879096814" sldId="275"/>
        </pc:sldMkLst>
        <pc:spChg chg="del">
          <ac:chgData name="Sammi Wong" userId="S::sammi.wong70@qmail.cuny.edu::8af60ccd-6da2-4540-9e47-0d8d959b3cd2" providerId="AD" clId="Web-{AAED4757-552E-F741-8D37-2AF553372994}" dt="2023-10-29T03:15:41.196" v="1"/>
          <ac:spMkLst>
            <pc:docMk/>
            <pc:sldMk cId="879096814" sldId="275"/>
            <ac:spMk id="2" creationId="{44BC2324-2191-1BB1-6B86-4F9FCE80FF23}"/>
          </ac:spMkLst>
        </pc:spChg>
        <pc:spChg chg="del">
          <ac:chgData name="Sammi Wong" userId="S::sammi.wong70@qmail.cuny.edu::8af60ccd-6da2-4540-9e47-0d8d959b3cd2" providerId="AD" clId="Web-{AAED4757-552E-F741-8D37-2AF553372994}" dt="2023-10-29T03:15:43.321" v="2"/>
          <ac:spMkLst>
            <pc:docMk/>
            <pc:sldMk cId="879096814" sldId="275"/>
            <ac:spMk id="3" creationId="{B0B5733A-5682-A564-96D7-AFD8C07DFA7C}"/>
          </ac:spMkLst>
        </pc:spChg>
      </pc:sldChg>
      <pc:sldChg chg="modSp add ord replId">
        <pc:chgData name="Sammi Wong" userId="S::sammi.wong70@qmail.cuny.edu::8af60ccd-6da2-4540-9e47-0d8d959b3cd2" providerId="AD" clId="Web-{AAED4757-552E-F741-8D37-2AF553372994}" dt="2023-10-29T03:18:25.827" v="56"/>
        <pc:sldMkLst>
          <pc:docMk/>
          <pc:sldMk cId="2703787795" sldId="276"/>
        </pc:sldMkLst>
        <pc:spChg chg="mod">
          <ac:chgData name="Sammi Wong" userId="S::sammi.wong70@qmail.cuny.edu::8af60ccd-6da2-4540-9e47-0d8d959b3cd2" providerId="AD" clId="Web-{AAED4757-552E-F741-8D37-2AF553372994}" dt="2023-10-29T03:15:55.118" v="6" actId="20577"/>
          <ac:spMkLst>
            <pc:docMk/>
            <pc:sldMk cId="2703787795" sldId="276"/>
            <ac:spMk id="2" creationId="{C80B934A-F625-A413-B23F-FAC3644E00B8}"/>
          </ac:spMkLst>
        </pc:spChg>
        <pc:spChg chg="mod">
          <ac:chgData name="Sammi Wong" userId="S::sammi.wong70@qmail.cuny.edu::8af60ccd-6da2-4540-9e47-0d8d959b3cd2" providerId="AD" clId="Web-{AAED4757-552E-F741-8D37-2AF553372994}" dt="2023-10-29T03:16:04.618" v="17" actId="20577"/>
          <ac:spMkLst>
            <pc:docMk/>
            <pc:sldMk cId="2703787795" sldId="276"/>
            <ac:spMk id="3" creationId="{27A063D0-08C5-B641-D0CD-7C2E7ED6BE83}"/>
          </ac:spMkLst>
        </pc:spChg>
      </pc:sldChg>
      <pc:sldChg chg="addSp delSp modSp add replId">
        <pc:chgData name="Sammi Wong" userId="S::sammi.wong70@qmail.cuny.edu::8af60ccd-6da2-4540-9e47-0d8d959b3cd2" providerId="AD" clId="Web-{AAED4757-552E-F741-8D37-2AF553372994}" dt="2023-10-29T03:17:04.933" v="30" actId="1076"/>
        <pc:sldMkLst>
          <pc:docMk/>
          <pc:sldMk cId="2761230958" sldId="277"/>
        </pc:sldMkLst>
        <pc:spChg chg="mod">
          <ac:chgData name="Sammi Wong" userId="S::sammi.wong70@qmail.cuny.edu::8af60ccd-6da2-4540-9e47-0d8d959b3cd2" providerId="AD" clId="Web-{AAED4757-552E-F741-8D37-2AF553372994}" dt="2023-10-29T03:16:25.979" v="21" actId="20577"/>
          <ac:spMkLst>
            <pc:docMk/>
            <pc:sldMk cId="2761230958" sldId="277"/>
            <ac:spMk id="2" creationId="{ADD0BE29-0123-7247-F7CB-9092583EFDCD}"/>
          </ac:spMkLst>
        </pc:spChg>
        <pc:spChg chg="del">
          <ac:chgData name="Sammi Wong" userId="S::sammi.wong70@qmail.cuny.edu::8af60ccd-6da2-4540-9e47-0d8d959b3cd2" providerId="AD" clId="Web-{AAED4757-552E-F741-8D37-2AF553372994}" dt="2023-10-29T03:16:28.557" v="22"/>
          <ac:spMkLst>
            <pc:docMk/>
            <pc:sldMk cId="2761230958" sldId="277"/>
            <ac:spMk id="3" creationId="{B1233F0D-B43B-1166-7ADB-72595BCCF7EC}"/>
          </ac:spMkLst>
        </pc:spChg>
        <pc:spChg chg="add del mod">
          <ac:chgData name="Sammi Wong" userId="S::sammi.wong70@qmail.cuny.edu::8af60ccd-6da2-4540-9e47-0d8d959b3cd2" providerId="AD" clId="Web-{AAED4757-552E-F741-8D37-2AF553372994}" dt="2023-10-29T03:16:33.651" v="24"/>
          <ac:spMkLst>
            <pc:docMk/>
            <pc:sldMk cId="2761230958" sldId="277"/>
            <ac:spMk id="5" creationId="{0D1EA6C0-6E2D-1E26-066D-00EEF7FE09B4}"/>
          </ac:spMkLst>
        </pc:spChg>
        <pc:picChg chg="add mod">
          <ac:chgData name="Sammi Wong" userId="S::sammi.wong70@qmail.cuny.edu::8af60ccd-6da2-4540-9e47-0d8d959b3cd2" providerId="AD" clId="Web-{AAED4757-552E-F741-8D37-2AF553372994}" dt="2023-10-29T03:17:04.933" v="30" actId="1076"/>
          <ac:picMkLst>
            <pc:docMk/>
            <pc:sldMk cId="2761230958" sldId="277"/>
            <ac:picMk id="6" creationId="{B4109F31-05EA-BF35-E4C3-80E807CEABFF}"/>
          </ac:picMkLst>
        </pc:picChg>
      </pc:sldChg>
      <pc:sldChg chg="addSp delSp modSp add replId">
        <pc:chgData name="Sammi Wong" userId="S::sammi.wong70@qmail.cuny.edu::8af60ccd-6da2-4540-9e47-0d8d959b3cd2" providerId="AD" clId="Web-{AAED4757-552E-F741-8D37-2AF553372994}" dt="2023-10-29T03:18:17.279" v="55" actId="1076"/>
        <pc:sldMkLst>
          <pc:docMk/>
          <pc:sldMk cId="817448634" sldId="278"/>
        </pc:sldMkLst>
        <pc:spChg chg="mod">
          <ac:chgData name="Sammi Wong" userId="S::sammi.wong70@qmail.cuny.edu::8af60ccd-6da2-4540-9e47-0d8d959b3cd2" providerId="AD" clId="Web-{AAED4757-552E-F741-8D37-2AF553372994}" dt="2023-10-29T03:17:19.230" v="41" actId="20577"/>
          <ac:spMkLst>
            <pc:docMk/>
            <pc:sldMk cId="817448634" sldId="278"/>
            <ac:spMk id="2" creationId="{4B495378-B9FF-0B78-0C7E-E949D00D3741}"/>
          </ac:spMkLst>
        </pc:spChg>
        <pc:spChg chg="del">
          <ac:chgData name="Sammi Wong" userId="S::sammi.wong70@qmail.cuny.edu::8af60ccd-6da2-4540-9e47-0d8d959b3cd2" providerId="AD" clId="Web-{AAED4757-552E-F741-8D37-2AF553372994}" dt="2023-10-29T03:17:30.137" v="42"/>
          <ac:spMkLst>
            <pc:docMk/>
            <pc:sldMk cId="817448634" sldId="278"/>
            <ac:spMk id="3" creationId="{9E6E29D9-9CF6-5983-DBD3-7777E41A7E81}"/>
          </ac:spMkLst>
        </pc:spChg>
        <pc:picChg chg="add mod ord">
          <ac:chgData name="Sammi Wong" userId="S::sammi.wong70@qmail.cuny.edu::8af60ccd-6da2-4540-9e47-0d8d959b3cd2" providerId="AD" clId="Web-{AAED4757-552E-F741-8D37-2AF553372994}" dt="2023-10-29T03:17:56.951" v="50" actId="14100"/>
          <ac:picMkLst>
            <pc:docMk/>
            <pc:sldMk cId="817448634" sldId="278"/>
            <ac:picMk id="4" creationId="{38252E21-114C-E218-5EC0-3A161210FCF9}"/>
          </ac:picMkLst>
        </pc:picChg>
        <pc:picChg chg="add mod">
          <ac:chgData name="Sammi Wong" userId="S::sammi.wong70@qmail.cuny.edu::8af60ccd-6da2-4540-9e47-0d8d959b3cd2" providerId="AD" clId="Web-{AAED4757-552E-F741-8D37-2AF553372994}" dt="2023-10-29T03:18:17.264" v="54" actId="1076"/>
          <ac:picMkLst>
            <pc:docMk/>
            <pc:sldMk cId="817448634" sldId="278"/>
            <ac:picMk id="5" creationId="{83D0F61A-B7F5-945C-B5DA-9C4694F24879}"/>
          </ac:picMkLst>
        </pc:picChg>
        <pc:picChg chg="add mod">
          <ac:chgData name="Sammi Wong" userId="S::sammi.wong70@qmail.cuny.edu::8af60ccd-6da2-4540-9e47-0d8d959b3cd2" providerId="AD" clId="Web-{AAED4757-552E-F741-8D37-2AF553372994}" dt="2023-10-29T03:18:17.279" v="55" actId="1076"/>
          <ac:picMkLst>
            <pc:docMk/>
            <pc:sldMk cId="817448634" sldId="278"/>
            <ac:picMk id="6" creationId="{42974197-2221-EF7F-715A-1111D59B4494}"/>
          </ac:picMkLst>
        </pc:picChg>
      </pc:sldChg>
      <pc:sldChg chg="addSp delSp modSp add replId">
        <pc:chgData name="Sammi Wong" userId="S::sammi.wong70@qmail.cuny.edu::8af60ccd-6da2-4540-9e47-0d8d959b3cd2" providerId="AD" clId="Web-{AAED4757-552E-F741-8D37-2AF553372994}" dt="2023-10-29T03:19:09.344" v="76" actId="20577"/>
        <pc:sldMkLst>
          <pc:docMk/>
          <pc:sldMk cId="460068058" sldId="279"/>
        </pc:sldMkLst>
        <pc:spChg chg="mod">
          <ac:chgData name="Sammi Wong" userId="S::sammi.wong70@qmail.cuny.edu::8af60ccd-6da2-4540-9e47-0d8d959b3cd2" providerId="AD" clId="Web-{AAED4757-552E-F741-8D37-2AF553372994}" dt="2023-10-29T03:19:09.344" v="76" actId="20577"/>
          <ac:spMkLst>
            <pc:docMk/>
            <pc:sldMk cId="460068058" sldId="279"/>
            <ac:spMk id="2" creationId="{623E2700-9EF3-2BEE-BA0B-3E3C73C76F79}"/>
          </ac:spMkLst>
        </pc:spChg>
        <pc:spChg chg="del">
          <ac:chgData name="Sammi Wong" userId="S::sammi.wong70@qmail.cuny.edu::8af60ccd-6da2-4540-9e47-0d8d959b3cd2" providerId="AD" clId="Web-{AAED4757-552E-F741-8D37-2AF553372994}" dt="2023-10-29T03:18:49.812" v="71"/>
          <ac:spMkLst>
            <pc:docMk/>
            <pc:sldMk cId="460068058" sldId="279"/>
            <ac:spMk id="3" creationId="{6661ED0A-2FB8-A3AE-85C7-6C584E31B32D}"/>
          </ac:spMkLst>
        </pc:spChg>
        <pc:picChg chg="add mod ord">
          <ac:chgData name="Sammi Wong" userId="S::sammi.wong70@qmail.cuny.edu::8af60ccd-6da2-4540-9e47-0d8d959b3cd2" providerId="AD" clId="Web-{AAED4757-552E-F741-8D37-2AF553372994}" dt="2023-10-29T03:19:00.437" v="74" actId="1076"/>
          <ac:picMkLst>
            <pc:docMk/>
            <pc:sldMk cId="460068058" sldId="279"/>
            <ac:picMk id="4" creationId="{30D3D275-D497-7A1A-CDC6-28E41661F475}"/>
          </ac:picMkLst>
        </pc:picChg>
      </pc:sldChg>
    </pc:docChg>
  </pc:docChgLst>
  <pc:docChgLst>
    <pc:chgData name="Guest User" userId="S::urn:spo:anon#399c03c20ddd4273fe75665e586a1855d0168bf4a5228418bfe8bc57986241eb::" providerId="AD" clId="Web-{CAB139C5-3244-2FB6-49F2-768E50D1C1DA}"/>
    <pc:docChg chg="modSld">
      <pc:chgData name="Guest User" userId="S::urn:spo:anon#399c03c20ddd4273fe75665e586a1855d0168bf4a5228418bfe8bc57986241eb::" providerId="AD" clId="Web-{CAB139C5-3244-2FB6-49F2-768E50D1C1DA}" dt="2023-10-29T20:58:58.617" v="305"/>
      <pc:docMkLst>
        <pc:docMk/>
      </pc:docMkLst>
      <pc:sldChg chg="modSp">
        <pc:chgData name="Guest User" userId="S::urn:spo:anon#399c03c20ddd4273fe75665e586a1855d0168bf4a5228418bfe8bc57986241eb::" providerId="AD" clId="Web-{CAB139C5-3244-2FB6-49F2-768E50D1C1DA}" dt="2023-10-29T20:31:11.839" v="302" actId="20577"/>
        <pc:sldMkLst>
          <pc:docMk/>
          <pc:sldMk cId="3653428956" sldId="292"/>
        </pc:sldMkLst>
        <pc:spChg chg="mod">
          <ac:chgData name="Guest User" userId="S::urn:spo:anon#399c03c20ddd4273fe75665e586a1855d0168bf4a5228418bfe8bc57986241eb::" providerId="AD" clId="Web-{CAB139C5-3244-2FB6-49F2-768E50D1C1DA}" dt="2023-10-29T20:25:27.154" v="86" actId="20577"/>
          <ac:spMkLst>
            <pc:docMk/>
            <pc:sldMk cId="3653428956" sldId="292"/>
            <ac:spMk id="2" creationId="{7DB58801-834D-03C2-249A-B486BC222EB0}"/>
          </ac:spMkLst>
        </pc:spChg>
        <pc:spChg chg="mod">
          <ac:chgData name="Guest User" userId="S::urn:spo:anon#399c03c20ddd4273fe75665e586a1855d0168bf4a5228418bfe8bc57986241eb::" providerId="AD" clId="Web-{CAB139C5-3244-2FB6-49F2-768E50D1C1DA}" dt="2023-10-29T20:31:11.839" v="302" actId="20577"/>
          <ac:spMkLst>
            <pc:docMk/>
            <pc:sldMk cId="3653428956" sldId="292"/>
            <ac:spMk id="3" creationId="{50A028B1-16EA-88B4-55E7-7D01CF1D0D50}"/>
          </ac:spMkLst>
        </pc:spChg>
      </pc:sldChg>
      <pc:sldChg chg="modSp">
        <pc:chgData name="Guest User" userId="S::urn:spo:anon#399c03c20ddd4273fe75665e586a1855d0168bf4a5228418bfe8bc57986241eb::" providerId="AD" clId="Web-{CAB139C5-3244-2FB6-49F2-768E50D1C1DA}" dt="2023-10-29T20:25:19.545" v="76" actId="20577"/>
        <pc:sldMkLst>
          <pc:docMk/>
          <pc:sldMk cId="2718124233" sldId="293"/>
        </pc:sldMkLst>
        <pc:spChg chg="mod">
          <ac:chgData name="Guest User" userId="S::urn:spo:anon#399c03c20ddd4273fe75665e586a1855d0168bf4a5228418bfe8bc57986241eb::" providerId="AD" clId="Web-{CAB139C5-3244-2FB6-49F2-768E50D1C1DA}" dt="2023-10-29T20:23:26.900" v="37" actId="20577"/>
          <ac:spMkLst>
            <pc:docMk/>
            <pc:sldMk cId="2718124233" sldId="293"/>
            <ac:spMk id="2" creationId="{FF331C23-A4DC-E86A-6E5F-6A39DCDD7352}"/>
          </ac:spMkLst>
        </pc:spChg>
        <pc:spChg chg="mod">
          <ac:chgData name="Guest User" userId="S::urn:spo:anon#399c03c20ddd4273fe75665e586a1855d0168bf4a5228418bfe8bc57986241eb::" providerId="AD" clId="Web-{CAB139C5-3244-2FB6-49F2-768E50D1C1DA}" dt="2023-10-29T20:25:19.545" v="76" actId="20577"/>
          <ac:spMkLst>
            <pc:docMk/>
            <pc:sldMk cId="2718124233" sldId="293"/>
            <ac:spMk id="3" creationId="{9F7893EF-21D0-242E-0A01-AB81CC8C80C6}"/>
          </ac:spMkLst>
        </pc:spChg>
      </pc:sldChg>
      <pc:sldChg chg="addSp delSp modSp">
        <pc:chgData name="Guest User" userId="S::urn:spo:anon#399c03c20ddd4273fe75665e586a1855d0168bf4a5228418bfe8bc57986241eb::" providerId="AD" clId="Web-{CAB139C5-3244-2FB6-49F2-768E50D1C1DA}" dt="2023-10-29T20:58:31.429" v="303"/>
        <pc:sldMkLst>
          <pc:docMk/>
          <pc:sldMk cId="2383371531" sldId="294"/>
        </pc:sldMkLst>
        <pc:spChg chg="del">
          <ac:chgData name="Guest User" userId="S::urn:spo:anon#399c03c20ddd4273fe75665e586a1855d0168bf4a5228418bfe8bc57986241eb::" providerId="AD" clId="Web-{CAB139C5-3244-2FB6-49F2-768E50D1C1DA}" dt="2023-10-29T20:58:31.429" v="303"/>
          <ac:spMkLst>
            <pc:docMk/>
            <pc:sldMk cId="2383371531" sldId="294"/>
            <ac:spMk id="3" creationId="{50A028B1-16EA-88B4-55E7-7D01CF1D0D50}"/>
          </ac:spMkLst>
        </pc:spChg>
        <pc:picChg chg="add mod ord">
          <ac:chgData name="Guest User" userId="S::urn:spo:anon#399c03c20ddd4273fe75665e586a1855d0168bf4a5228418bfe8bc57986241eb::" providerId="AD" clId="Web-{CAB139C5-3244-2FB6-49F2-768E50D1C1DA}" dt="2023-10-29T20:58:31.429" v="303"/>
          <ac:picMkLst>
            <pc:docMk/>
            <pc:sldMk cId="2383371531" sldId="294"/>
            <ac:picMk id="4" creationId="{0095C935-D293-6680-68D8-FB39F298FEF6}"/>
          </ac:picMkLst>
        </pc:picChg>
      </pc:sldChg>
      <pc:sldChg chg="addSp delSp modSp">
        <pc:chgData name="Guest User" userId="S::urn:spo:anon#399c03c20ddd4273fe75665e586a1855d0168bf4a5228418bfe8bc57986241eb::" providerId="AD" clId="Web-{CAB139C5-3244-2FB6-49F2-768E50D1C1DA}" dt="2023-10-29T20:58:44.226" v="304"/>
        <pc:sldMkLst>
          <pc:docMk/>
          <pc:sldMk cId="2702454072" sldId="295"/>
        </pc:sldMkLst>
        <pc:spChg chg="del">
          <ac:chgData name="Guest User" userId="S::urn:spo:anon#399c03c20ddd4273fe75665e586a1855d0168bf4a5228418bfe8bc57986241eb::" providerId="AD" clId="Web-{CAB139C5-3244-2FB6-49F2-768E50D1C1DA}" dt="2023-10-29T20:58:44.226" v="304"/>
          <ac:spMkLst>
            <pc:docMk/>
            <pc:sldMk cId="2702454072" sldId="295"/>
            <ac:spMk id="3" creationId="{50A028B1-16EA-88B4-55E7-7D01CF1D0D50}"/>
          </ac:spMkLst>
        </pc:spChg>
        <pc:picChg chg="add mod ord">
          <ac:chgData name="Guest User" userId="S::urn:spo:anon#399c03c20ddd4273fe75665e586a1855d0168bf4a5228418bfe8bc57986241eb::" providerId="AD" clId="Web-{CAB139C5-3244-2FB6-49F2-768E50D1C1DA}" dt="2023-10-29T20:58:44.226" v="304"/>
          <ac:picMkLst>
            <pc:docMk/>
            <pc:sldMk cId="2702454072" sldId="295"/>
            <ac:picMk id="4" creationId="{DD95E7FC-6380-9DB3-7722-346EDE60575D}"/>
          </ac:picMkLst>
        </pc:picChg>
      </pc:sldChg>
      <pc:sldChg chg="addSp delSp modSp">
        <pc:chgData name="Guest User" userId="S::urn:spo:anon#399c03c20ddd4273fe75665e586a1855d0168bf4a5228418bfe8bc57986241eb::" providerId="AD" clId="Web-{CAB139C5-3244-2FB6-49F2-768E50D1C1DA}" dt="2023-10-29T20:58:58.617" v="305"/>
        <pc:sldMkLst>
          <pc:docMk/>
          <pc:sldMk cId="3115208449" sldId="296"/>
        </pc:sldMkLst>
        <pc:spChg chg="del">
          <ac:chgData name="Guest User" userId="S::urn:spo:anon#399c03c20ddd4273fe75665e586a1855d0168bf4a5228418bfe8bc57986241eb::" providerId="AD" clId="Web-{CAB139C5-3244-2FB6-49F2-768E50D1C1DA}" dt="2023-10-29T20:58:58.617" v="305"/>
          <ac:spMkLst>
            <pc:docMk/>
            <pc:sldMk cId="3115208449" sldId="296"/>
            <ac:spMk id="3" creationId="{50A028B1-16EA-88B4-55E7-7D01CF1D0D50}"/>
          </ac:spMkLst>
        </pc:spChg>
        <pc:picChg chg="add mod ord">
          <ac:chgData name="Guest User" userId="S::urn:spo:anon#399c03c20ddd4273fe75665e586a1855d0168bf4a5228418bfe8bc57986241eb::" providerId="AD" clId="Web-{CAB139C5-3244-2FB6-49F2-768E50D1C1DA}" dt="2023-10-29T20:58:58.617" v="305"/>
          <ac:picMkLst>
            <pc:docMk/>
            <pc:sldMk cId="3115208449" sldId="296"/>
            <ac:picMk id="4" creationId="{0C6559E0-0ECA-0E6F-A2EF-0D1E3B390AED}"/>
          </ac:picMkLst>
        </pc:picChg>
      </pc:sldChg>
    </pc:docChg>
  </pc:docChgLst>
  <pc:docChgLst>
    <pc:chgData name="Guest User" userId="S::urn:spo:anon#399c03c20ddd4273fe75665e586a1855d0168bf4a5228418bfe8bc57986241eb::" providerId="AD" clId="Web-{C654AC4C-37D6-6B81-BF42-EC6FC9BEB960}"/>
    <pc:docChg chg="addSld modSld">
      <pc:chgData name="Guest User" userId="S::urn:spo:anon#399c03c20ddd4273fe75665e586a1855d0168bf4a5228418bfe8bc57986241eb::" providerId="AD" clId="Web-{C654AC4C-37D6-6B81-BF42-EC6FC9BEB960}" dt="2023-10-29T13:54:35.779" v="33" actId="20577"/>
      <pc:docMkLst>
        <pc:docMk/>
      </pc:docMkLst>
      <pc:sldChg chg="addSp delSp modSp new">
        <pc:chgData name="Guest User" userId="S::urn:spo:anon#399c03c20ddd4273fe75665e586a1855d0168bf4a5228418bfe8bc57986241eb::" providerId="AD" clId="Web-{C654AC4C-37D6-6B81-BF42-EC6FC9BEB960}" dt="2023-10-29T13:54:35.779" v="33" actId="20577"/>
        <pc:sldMkLst>
          <pc:docMk/>
          <pc:sldMk cId="2303125528" sldId="280"/>
        </pc:sldMkLst>
        <pc:spChg chg="mod">
          <ac:chgData name="Guest User" userId="S::urn:spo:anon#399c03c20ddd4273fe75665e586a1855d0168bf4a5228418bfe8bc57986241eb::" providerId="AD" clId="Web-{C654AC4C-37D6-6B81-BF42-EC6FC9BEB960}" dt="2023-10-29T13:54:35.779" v="33" actId="20577"/>
          <ac:spMkLst>
            <pc:docMk/>
            <pc:sldMk cId="2303125528" sldId="280"/>
            <ac:spMk id="2" creationId="{68C0342A-C59A-C8B3-29DC-C56561A54B64}"/>
          </ac:spMkLst>
        </pc:spChg>
        <pc:spChg chg="del">
          <ac:chgData name="Guest User" userId="S::urn:spo:anon#399c03c20ddd4273fe75665e586a1855d0168bf4a5228418bfe8bc57986241eb::" providerId="AD" clId="Web-{C654AC4C-37D6-6B81-BF42-EC6FC9BEB960}" dt="2023-10-29T13:54:07.232" v="11"/>
          <ac:spMkLst>
            <pc:docMk/>
            <pc:sldMk cId="2303125528" sldId="280"/>
            <ac:spMk id="3" creationId="{1FF4E8DE-8981-DE0D-23EC-108736F19038}"/>
          </ac:spMkLst>
        </pc:spChg>
        <pc:picChg chg="add mod ord">
          <ac:chgData name="Guest User" userId="S::urn:spo:anon#399c03c20ddd4273fe75665e586a1855d0168bf4a5228418bfe8bc57986241eb::" providerId="AD" clId="Web-{C654AC4C-37D6-6B81-BF42-EC6FC9BEB960}" dt="2023-10-29T13:54:29.263" v="19" actId="14100"/>
          <ac:picMkLst>
            <pc:docMk/>
            <pc:sldMk cId="2303125528" sldId="280"/>
            <ac:picMk id="4" creationId="{F09EDC5C-257A-B7A9-FC44-EB80983A35A6}"/>
          </ac:picMkLst>
        </pc:picChg>
      </pc:sldChg>
    </pc:docChg>
  </pc:docChgLst>
  <pc:docChgLst>
    <pc:chgData name="Guest User" userId="S::urn:spo:anon#399c03c20ddd4273fe75665e586a1855d0168bf4a5228418bfe8bc57986241eb::" providerId="AD" clId="Web-{7850B560-3D0E-6CFE-DCE2-9979281311B0}"/>
    <pc:docChg chg="addSld modSld sldOrd">
      <pc:chgData name="Guest User" userId="S::urn:spo:anon#399c03c20ddd4273fe75665e586a1855d0168bf4a5228418bfe8bc57986241eb::" providerId="AD" clId="Web-{7850B560-3D0E-6CFE-DCE2-9979281311B0}" dt="2023-10-29T20:33:56.995" v="30" actId="20577"/>
      <pc:docMkLst>
        <pc:docMk/>
      </pc:docMkLst>
      <pc:sldChg chg="add ord replId">
        <pc:chgData name="Guest User" userId="S::urn:spo:anon#399c03c20ddd4273fe75665e586a1855d0168bf4a5228418bfe8bc57986241eb::" providerId="AD" clId="Web-{7850B560-3D0E-6CFE-DCE2-9979281311B0}" dt="2023-10-29T20:22:12.205" v="1"/>
        <pc:sldMkLst>
          <pc:docMk/>
          <pc:sldMk cId="3653428956" sldId="292"/>
        </pc:sldMkLst>
      </pc:sldChg>
      <pc:sldChg chg="add ord replId">
        <pc:chgData name="Guest User" userId="S::urn:spo:anon#399c03c20ddd4273fe75665e586a1855d0168bf4a5228418bfe8bc57986241eb::" providerId="AD" clId="Web-{7850B560-3D0E-6CFE-DCE2-9979281311B0}" dt="2023-10-29T20:22:50.271" v="3"/>
        <pc:sldMkLst>
          <pc:docMk/>
          <pc:sldMk cId="2718124233" sldId="293"/>
        </pc:sldMkLst>
      </pc:sldChg>
      <pc:sldChg chg="modSp add replId">
        <pc:chgData name="Guest User" userId="S::urn:spo:anon#399c03c20ddd4273fe75665e586a1855d0168bf4a5228418bfe8bc57986241eb::" providerId="AD" clId="Web-{7850B560-3D0E-6CFE-DCE2-9979281311B0}" dt="2023-10-29T20:33:24.289" v="20" actId="20577"/>
        <pc:sldMkLst>
          <pc:docMk/>
          <pc:sldMk cId="2383371531" sldId="294"/>
        </pc:sldMkLst>
        <pc:spChg chg="mod">
          <ac:chgData name="Guest User" userId="S::urn:spo:anon#399c03c20ddd4273fe75665e586a1855d0168bf4a5228418bfe8bc57986241eb::" providerId="AD" clId="Web-{7850B560-3D0E-6CFE-DCE2-9979281311B0}" dt="2023-10-29T20:33:21.367" v="19" actId="20577"/>
          <ac:spMkLst>
            <pc:docMk/>
            <pc:sldMk cId="2383371531" sldId="294"/>
            <ac:spMk id="2" creationId="{7DB58801-834D-03C2-249A-B486BC222EB0}"/>
          </ac:spMkLst>
        </pc:spChg>
        <pc:spChg chg="mod">
          <ac:chgData name="Guest User" userId="S::urn:spo:anon#399c03c20ddd4273fe75665e586a1855d0168bf4a5228418bfe8bc57986241eb::" providerId="AD" clId="Web-{7850B560-3D0E-6CFE-DCE2-9979281311B0}" dt="2023-10-29T20:33:24.289" v="20" actId="20577"/>
          <ac:spMkLst>
            <pc:docMk/>
            <pc:sldMk cId="2383371531" sldId="294"/>
            <ac:spMk id="3" creationId="{50A028B1-16EA-88B4-55E7-7D01CF1D0D50}"/>
          </ac:spMkLst>
        </pc:spChg>
      </pc:sldChg>
      <pc:sldChg chg="modSp add replId">
        <pc:chgData name="Guest User" userId="S::urn:spo:anon#399c03c20ddd4273fe75665e586a1855d0168bf4a5228418bfe8bc57986241eb::" providerId="AD" clId="Web-{7850B560-3D0E-6CFE-DCE2-9979281311B0}" dt="2023-10-29T20:33:45.931" v="24" actId="20577"/>
        <pc:sldMkLst>
          <pc:docMk/>
          <pc:sldMk cId="2702454072" sldId="295"/>
        </pc:sldMkLst>
        <pc:spChg chg="mod">
          <ac:chgData name="Guest User" userId="S::urn:spo:anon#399c03c20ddd4273fe75665e586a1855d0168bf4a5228418bfe8bc57986241eb::" providerId="AD" clId="Web-{7850B560-3D0E-6CFE-DCE2-9979281311B0}" dt="2023-10-29T20:33:45.931" v="24" actId="20577"/>
          <ac:spMkLst>
            <pc:docMk/>
            <pc:sldMk cId="2702454072" sldId="295"/>
            <ac:spMk id="2" creationId="{7DB58801-834D-03C2-249A-B486BC222EB0}"/>
          </ac:spMkLst>
        </pc:spChg>
      </pc:sldChg>
      <pc:sldChg chg="modSp add replId">
        <pc:chgData name="Guest User" userId="S::urn:spo:anon#399c03c20ddd4273fe75665e586a1855d0168bf4a5228418bfe8bc57986241eb::" providerId="AD" clId="Web-{7850B560-3D0E-6CFE-DCE2-9979281311B0}" dt="2023-10-29T20:33:56.995" v="30" actId="20577"/>
        <pc:sldMkLst>
          <pc:docMk/>
          <pc:sldMk cId="3115208449" sldId="296"/>
        </pc:sldMkLst>
        <pc:spChg chg="mod">
          <ac:chgData name="Guest User" userId="S::urn:spo:anon#399c03c20ddd4273fe75665e586a1855d0168bf4a5228418bfe8bc57986241eb::" providerId="AD" clId="Web-{7850B560-3D0E-6CFE-DCE2-9979281311B0}" dt="2023-10-29T20:33:56.995" v="30" actId="20577"/>
          <ac:spMkLst>
            <pc:docMk/>
            <pc:sldMk cId="3115208449" sldId="296"/>
            <ac:spMk id="2" creationId="{7DB58801-834D-03C2-249A-B486BC222EB0}"/>
          </ac:spMkLst>
        </pc:spChg>
      </pc:sldChg>
    </pc:docChg>
  </pc:docChgLst>
  <pc:docChgLst>
    <pc:chgData name="Guest User" userId="S::urn:spo:anon#399c03c20ddd4273fe75665e586a1855d0168bf4a5228418bfe8bc57986241eb::" providerId="AD" clId="Web-{45411F15-5AE8-914A-F63C-D27909D041B8}"/>
    <pc:docChg chg="addSld delSld modSld sldOrd addMainMaster delMainMaster">
      <pc:chgData name="Guest User" userId="S::urn:spo:anon#399c03c20ddd4273fe75665e586a1855d0168bf4a5228418bfe8bc57986241eb::" providerId="AD" clId="Web-{45411F15-5AE8-914A-F63C-D27909D041B8}" dt="2023-10-28T06:25:18.442" v="323" actId="20577"/>
      <pc:docMkLst>
        <pc:docMk/>
      </pc:docMkLst>
      <pc:sldChg chg="modSp mod modClrScheme chgLayout">
        <pc:chgData name="Guest User" userId="S::urn:spo:anon#399c03c20ddd4273fe75665e586a1855d0168bf4a5228418bfe8bc57986241eb::" providerId="AD" clId="Web-{45411F15-5AE8-914A-F63C-D27909D041B8}" dt="2023-10-28T06:11:46.077" v="226"/>
        <pc:sldMkLst>
          <pc:docMk/>
          <pc:sldMk cId="109857222" sldId="256"/>
        </pc:sldMkLst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Guest User" userId="S::urn:spo:anon#399c03c20ddd4273fe75665e586a1855d0168bf4a5228418bfe8bc57986241eb::" providerId="AD" clId="Web-{45411F15-5AE8-914A-F63C-D27909D041B8}" dt="2023-10-28T06:24:55.753" v="316" actId="20577"/>
        <pc:sldMkLst>
          <pc:docMk/>
          <pc:sldMk cId="1215890582" sldId="257"/>
        </pc:sldMkLst>
        <pc:spChg chg="mod ord">
          <ac:chgData name="Guest User" userId="S::urn:spo:anon#399c03c20ddd4273fe75665e586a1855d0168bf4a5228418bfe8bc57986241eb::" providerId="AD" clId="Web-{45411F15-5AE8-914A-F63C-D27909D041B8}" dt="2023-10-28T06:24:55.753" v="316" actId="20577"/>
          <ac:spMkLst>
            <pc:docMk/>
            <pc:sldMk cId="1215890582" sldId="257"/>
            <ac:spMk id="2" creationId="{DD0C8D18-1F68-0E92-FF47-C3C1F456B22F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215890582" sldId="257"/>
            <ac:spMk id="3" creationId="{7CA18AF0-5E88-D0DA-8F56-930E31C5B078}"/>
          </ac:spMkLst>
        </pc:spChg>
      </pc:sldChg>
      <pc:sldChg chg="del">
        <pc:chgData name="Guest User" userId="S::urn:spo:anon#399c03c20ddd4273fe75665e586a1855d0168bf4a5228418bfe8bc57986241eb::" providerId="AD" clId="Web-{45411F15-5AE8-914A-F63C-D27909D041B8}" dt="2023-10-28T05:29:18.605" v="14"/>
        <pc:sldMkLst>
          <pc:docMk/>
          <pc:sldMk cId="2576246718" sldId="258"/>
        </pc:sldMkLst>
      </pc:sldChg>
      <pc:sldChg chg="del">
        <pc:chgData name="Guest User" userId="S::urn:spo:anon#399c03c20ddd4273fe75665e586a1855d0168bf4a5228418bfe8bc57986241eb::" providerId="AD" clId="Web-{45411F15-5AE8-914A-F63C-D27909D041B8}" dt="2023-10-28T05:29:16.105" v="12"/>
        <pc:sldMkLst>
          <pc:docMk/>
          <pc:sldMk cId="361496530" sldId="259"/>
        </pc:sldMkLst>
      </pc:sldChg>
      <pc:sldChg chg="del">
        <pc:chgData name="Guest User" userId="S::urn:spo:anon#399c03c20ddd4273fe75665e586a1855d0168bf4a5228418bfe8bc57986241eb::" providerId="AD" clId="Web-{45411F15-5AE8-914A-F63C-D27909D041B8}" dt="2023-10-28T05:29:17.043" v="13"/>
        <pc:sldMkLst>
          <pc:docMk/>
          <pc:sldMk cId="717623060" sldId="260"/>
        </pc:sldMkLst>
      </pc:sldChg>
      <pc:sldChg chg="modSp mod modClrScheme chgLayout">
        <pc:chgData name="Guest User" userId="S::urn:spo:anon#399c03c20ddd4273fe75665e586a1855d0168bf4a5228418bfe8bc57986241eb::" providerId="AD" clId="Web-{45411F15-5AE8-914A-F63C-D27909D041B8}" dt="2023-10-28T06:24:50.502" v="314" actId="20577"/>
        <pc:sldMkLst>
          <pc:docMk/>
          <pc:sldMk cId="1112755854" sldId="261"/>
        </pc:sldMkLst>
        <pc:spChg chg="mod ord">
          <ac:chgData name="Guest User" userId="S::urn:spo:anon#399c03c20ddd4273fe75665e586a1855d0168bf4a5228418bfe8bc57986241eb::" providerId="AD" clId="Web-{45411F15-5AE8-914A-F63C-D27909D041B8}" dt="2023-10-28T06:24:50.502" v="314" actId="20577"/>
          <ac:spMkLst>
            <pc:docMk/>
            <pc:sldMk cId="1112755854" sldId="261"/>
            <ac:spMk id="2" creationId="{ADD0BE29-0123-7247-F7CB-9092583EFDCD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112755854" sldId="261"/>
            <ac:spMk id="3" creationId="{B1233F0D-B43B-1166-7ADB-72595BCCF7EC}"/>
          </ac:spMkLst>
        </pc:spChg>
      </pc:sldChg>
      <pc:sldChg chg="del">
        <pc:chgData name="Guest User" userId="S::urn:spo:anon#399c03c20ddd4273fe75665e586a1855d0168bf4a5228418bfe8bc57986241eb::" providerId="AD" clId="Web-{45411F15-5AE8-914A-F63C-D27909D041B8}" dt="2023-10-28T05:29:13.574" v="11"/>
        <pc:sldMkLst>
          <pc:docMk/>
          <pc:sldMk cId="2755321773" sldId="262"/>
        </pc:sldMkLst>
      </pc:sldChg>
      <pc:sldChg chg="modSp mod ord modClrScheme chgLayout">
        <pc:chgData name="Guest User" userId="S::urn:spo:anon#399c03c20ddd4273fe75665e586a1855d0168bf4a5228418bfe8bc57986241eb::" providerId="AD" clId="Web-{45411F15-5AE8-914A-F63C-D27909D041B8}" dt="2023-10-28T06:11:46.077" v="226"/>
        <pc:sldMkLst>
          <pc:docMk/>
          <pc:sldMk cId="273301855" sldId="263"/>
        </pc:sldMkLst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273301855" sldId="263"/>
            <ac:spMk id="2" creationId="{213BF216-BFD9-9616-3F47-EFBCCA46CC63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273301855" sldId="263"/>
            <ac:spMk id="3" creationId="{8F4818AB-2767-1FDD-3329-B91AB82189EA}"/>
          </ac:spMkLst>
        </pc:spChg>
      </pc:sldChg>
      <pc:sldChg chg="del">
        <pc:chgData name="Guest User" userId="S::urn:spo:anon#399c03c20ddd4273fe75665e586a1855d0168bf4a5228418bfe8bc57986241eb::" providerId="AD" clId="Web-{45411F15-5AE8-914A-F63C-D27909D041B8}" dt="2023-10-28T05:29:19.855" v="15"/>
        <pc:sldMkLst>
          <pc:docMk/>
          <pc:sldMk cId="1960499797" sldId="264"/>
        </pc:sldMkLst>
      </pc:sldChg>
      <pc:sldChg chg="modSp new mod modClrScheme chgLayout">
        <pc:chgData name="Guest User" userId="S::urn:spo:anon#399c03c20ddd4273fe75665e586a1855d0168bf4a5228418bfe8bc57986241eb::" providerId="AD" clId="Web-{45411F15-5AE8-914A-F63C-D27909D041B8}" dt="2023-10-28T06:25:18.442" v="323" actId="20577"/>
        <pc:sldMkLst>
          <pc:docMk/>
          <pc:sldMk cId="2122756367" sldId="265"/>
        </pc:sldMkLst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2122756367" sldId="265"/>
            <ac:spMk id="2" creationId="{C80B934A-F625-A413-B23F-FAC3644E00B8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25:18.442" v="323" actId="20577"/>
          <ac:spMkLst>
            <pc:docMk/>
            <pc:sldMk cId="2122756367" sldId="265"/>
            <ac:spMk id="3" creationId="{27A063D0-08C5-B641-D0CD-7C2E7ED6BE83}"/>
          </ac:spMkLst>
        </pc:spChg>
      </pc:sldChg>
      <pc:sldChg chg="addSp delSp modSp new mod modClrScheme chgLayout">
        <pc:chgData name="Guest User" userId="S::urn:spo:anon#399c03c20ddd4273fe75665e586a1855d0168bf4a5228418bfe8bc57986241eb::" providerId="AD" clId="Web-{45411F15-5AE8-914A-F63C-D27909D041B8}" dt="2023-10-28T06:12:02.594" v="230" actId="14100"/>
        <pc:sldMkLst>
          <pc:docMk/>
          <pc:sldMk cId="217237972" sldId="266"/>
        </pc:sldMkLst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217237972" sldId="266"/>
            <ac:spMk id="2" creationId="{19C86666-8124-7D4D-7C77-97FE2A66DEF6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04:34.418" v="116"/>
          <ac:spMkLst>
            <pc:docMk/>
            <pc:sldMk cId="217237972" sldId="266"/>
            <ac:spMk id="3" creationId="{9AFBEDC5-68BD-8477-AB89-6895920B3CFA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2:02.594" v="230" actId="14100"/>
          <ac:picMkLst>
            <pc:docMk/>
            <pc:sldMk cId="217237972" sldId="266"/>
            <ac:picMk id="4" creationId="{450F78CA-47A1-FFAB-130D-4437C450079B}"/>
          </ac:picMkLst>
        </pc:picChg>
      </pc:sldChg>
      <pc:sldChg chg="modSp new mod modClrScheme chgLayout">
        <pc:chgData name="Guest User" userId="S::urn:spo:anon#399c03c20ddd4273fe75665e586a1855d0168bf4a5228418bfe8bc57986241eb::" providerId="AD" clId="Web-{45411F15-5AE8-914A-F63C-D27909D041B8}" dt="2023-10-28T06:24:45.455" v="312" actId="20577"/>
        <pc:sldMkLst>
          <pc:docMk/>
          <pc:sldMk cId="1755952001" sldId="267"/>
        </pc:sldMkLst>
        <pc:spChg chg="mod ord">
          <ac:chgData name="Guest User" userId="S::urn:spo:anon#399c03c20ddd4273fe75665e586a1855d0168bf4a5228418bfe8bc57986241eb::" providerId="AD" clId="Web-{45411F15-5AE8-914A-F63C-D27909D041B8}" dt="2023-10-28T06:24:45.455" v="312" actId="20577"/>
          <ac:spMkLst>
            <pc:docMk/>
            <pc:sldMk cId="1755952001" sldId="267"/>
            <ac:spMk id="2" creationId="{4B495378-B9FF-0B78-0C7E-E949D00D3741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755952001" sldId="267"/>
            <ac:spMk id="3" creationId="{9E6E29D9-9CF6-5983-DBD3-7777E41A7E81}"/>
          </ac:spMkLst>
        </pc:spChg>
      </pc:sldChg>
      <pc:sldChg chg="modSp new mod modClrScheme chgLayout">
        <pc:chgData name="Guest User" userId="S::urn:spo:anon#399c03c20ddd4273fe75665e586a1855d0168bf4a5228418bfe8bc57986241eb::" providerId="AD" clId="Web-{45411F15-5AE8-914A-F63C-D27909D041B8}" dt="2023-10-28T06:24:40.767" v="310" actId="20577"/>
        <pc:sldMkLst>
          <pc:docMk/>
          <pc:sldMk cId="1164549871" sldId="268"/>
        </pc:sldMkLst>
        <pc:spChg chg="mod ord">
          <ac:chgData name="Guest User" userId="S::urn:spo:anon#399c03c20ddd4273fe75665e586a1855d0168bf4a5228418bfe8bc57986241eb::" providerId="AD" clId="Web-{45411F15-5AE8-914A-F63C-D27909D041B8}" dt="2023-10-28T06:24:40.767" v="310" actId="20577"/>
          <ac:spMkLst>
            <pc:docMk/>
            <pc:sldMk cId="1164549871" sldId="268"/>
            <ac:spMk id="2" creationId="{623E2700-9EF3-2BEE-BA0B-3E3C73C76F79}"/>
          </ac:spMkLst>
        </pc:spChg>
        <pc:spChg chg="mod ord">
          <ac:chgData name="Guest User" userId="S::urn:spo:anon#399c03c20ddd4273fe75665e586a1855d0168bf4a5228418bfe8bc57986241eb::" providerId="AD" clId="Web-{45411F15-5AE8-914A-F63C-D27909D041B8}" dt="2023-10-28T06:11:46.077" v="226"/>
          <ac:spMkLst>
            <pc:docMk/>
            <pc:sldMk cId="1164549871" sldId="268"/>
            <ac:spMk id="3" creationId="{6661ED0A-2FB8-A3AE-85C7-6C584E31B32D}"/>
          </ac:spMkLst>
        </pc:spChg>
      </pc:sldChg>
      <pc:sldChg chg="modSp new del">
        <pc:chgData name="Guest User" userId="S::urn:spo:anon#399c03c20ddd4273fe75665e586a1855d0168bf4a5228418bfe8bc57986241eb::" providerId="AD" clId="Web-{45411F15-5AE8-914A-F63C-D27909D041B8}" dt="2023-10-28T06:11:17.319" v="225"/>
        <pc:sldMkLst>
          <pc:docMk/>
          <pc:sldMk cId="1743953842" sldId="269"/>
        </pc:sldMkLst>
        <pc:spChg chg="mod">
          <ac:chgData name="Guest User" userId="S::urn:spo:anon#399c03c20ddd4273fe75665e586a1855d0168bf4a5228418bfe8bc57986241eb::" providerId="AD" clId="Web-{45411F15-5AE8-914A-F63C-D27909D041B8}" dt="2023-10-28T06:11:11.303" v="217" actId="20577"/>
          <ac:spMkLst>
            <pc:docMk/>
            <pc:sldMk cId="1743953842" sldId="269"/>
            <ac:spMk id="2" creationId="{4FD3E03A-9E54-A3E6-02E9-345E4F49B2BA}"/>
          </ac:spMkLst>
        </pc:spChg>
      </pc:sldChg>
      <pc:sldChg chg="addSp delSp modSp new">
        <pc:chgData name="Guest User" userId="S::urn:spo:anon#399c03c20ddd4273fe75665e586a1855d0168bf4a5228418bfe8bc57986241eb::" providerId="AD" clId="Web-{45411F15-5AE8-914A-F63C-D27909D041B8}" dt="2023-10-28T06:14:18.274" v="244" actId="20577"/>
        <pc:sldMkLst>
          <pc:docMk/>
          <pc:sldMk cId="2397305427" sldId="269"/>
        </pc:sldMkLst>
        <pc:spChg chg="mod">
          <ac:chgData name="Guest User" userId="S::urn:spo:anon#399c03c20ddd4273fe75665e586a1855d0168bf4a5228418bfe8bc57986241eb::" providerId="AD" clId="Web-{45411F15-5AE8-914A-F63C-D27909D041B8}" dt="2023-10-28T06:14:18.274" v="244" actId="20577"/>
          <ac:spMkLst>
            <pc:docMk/>
            <pc:sldMk cId="2397305427" sldId="269"/>
            <ac:spMk id="2" creationId="{9CE87D98-FDF7-1D22-728E-66DC93805EE6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13:56.898" v="232"/>
          <ac:spMkLst>
            <pc:docMk/>
            <pc:sldMk cId="2397305427" sldId="269"/>
            <ac:spMk id="3" creationId="{7E8E67C9-4A5D-610D-674B-48F319559E19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3:56.898" v="232"/>
          <ac:picMkLst>
            <pc:docMk/>
            <pc:sldMk cId="2397305427" sldId="269"/>
            <ac:picMk id="4" creationId="{44BD4AE1-61D3-CE59-9150-1EBA24598F62}"/>
          </ac:picMkLst>
        </pc:picChg>
      </pc:sldChg>
      <pc:sldChg chg="modSp new del">
        <pc:chgData name="Guest User" userId="S::urn:spo:anon#399c03c20ddd4273fe75665e586a1855d0168bf4a5228418bfe8bc57986241eb::" providerId="AD" clId="Web-{45411F15-5AE8-914A-F63C-D27909D041B8}" dt="2023-10-28T06:11:17.101" v="224"/>
        <pc:sldMkLst>
          <pc:docMk/>
          <pc:sldMk cId="488478936" sldId="270"/>
        </pc:sldMkLst>
        <pc:spChg chg="mod">
          <ac:chgData name="Guest User" userId="S::urn:spo:anon#399c03c20ddd4273fe75665e586a1855d0168bf4a5228418bfe8bc57986241eb::" providerId="AD" clId="Web-{45411F15-5AE8-914A-F63C-D27909D041B8}" dt="2023-10-28T06:11:07.194" v="216" actId="20577"/>
          <ac:spMkLst>
            <pc:docMk/>
            <pc:sldMk cId="488478936" sldId="270"/>
            <ac:spMk id="2" creationId="{ABBD5C8E-271B-867F-5B2D-BBCEC8ECF9FC}"/>
          </ac:spMkLst>
        </pc:spChg>
      </pc:sldChg>
      <pc:sldChg chg="addSp delSp modSp new">
        <pc:chgData name="Guest User" userId="S::urn:spo:anon#399c03c20ddd4273fe75665e586a1855d0168bf4a5228418bfe8bc57986241eb::" providerId="AD" clId="Web-{45411F15-5AE8-914A-F63C-D27909D041B8}" dt="2023-10-28T06:14:50.089" v="259"/>
        <pc:sldMkLst>
          <pc:docMk/>
          <pc:sldMk cId="866481842" sldId="270"/>
        </pc:sldMkLst>
        <pc:spChg chg="mod">
          <ac:chgData name="Guest User" userId="S::urn:spo:anon#399c03c20ddd4273fe75665e586a1855d0168bf4a5228418bfe8bc57986241eb::" providerId="AD" clId="Web-{45411F15-5AE8-914A-F63C-D27909D041B8}" dt="2023-10-28T06:14:40.088" v="258" actId="20577"/>
          <ac:spMkLst>
            <pc:docMk/>
            <pc:sldMk cId="866481842" sldId="270"/>
            <ac:spMk id="2" creationId="{339C5008-BC4A-3025-2FE9-E3938B917224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14:50.089" v="259"/>
          <ac:spMkLst>
            <pc:docMk/>
            <pc:sldMk cId="866481842" sldId="270"/>
            <ac:spMk id="3" creationId="{A9333FA4-F0D8-AF89-7441-A6F6991DBDC8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4:50.089" v="259"/>
          <ac:picMkLst>
            <pc:docMk/>
            <pc:sldMk cId="866481842" sldId="270"/>
            <ac:picMk id="4" creationId="{FAD02BF3-65E7-D191-F378-67D4F245D119}"/>
          </ac:picMkLst>
        </pc:picChg>
      </pc:sldChg>
      <pc:sldChg chg="new del">
        <pc:chgData name="Guest User" userId="S::urn:spo:anon#399c03c20ddd4273fe75665e586a1855d0168bf4a5228418bfe8bc57986241eb::" providerId="AD" clId="Web-{45411F15-5AE8-914A-F63C-D27909D041B8}" dt="2023-10-28T06:11:16.851" v="223"/>
        <pc:sldMkLst>
          <pc:docMk/>
          <pc:sldMk cId="519046314" sldId="271"/>
        </pc:sldMkLst>
      </pc:sldChg>
      <pc:sldChg chg="addSp delSp modSp new">
        <pc:chgData name="Guest User" userId="S::urn:spo:anon#399c03c20ddd4273fe75665e586a1855d0168bf4a5228418bfe8bc57986241eb::" providerId="AD" clId="Web-{45411F15-5AE8-914A-F63C-D27909D041B8}" dt="2023-10-28T06:15:33.982" v="272" actId="20577"/>
        <pc:sldMkLst>
          <pc:docMk/>
          <pc:sldMk cId="1402842872" sldId="271"/>
        </pc:sldMkLst>
        <pc:spChg chg="mod">
          <ac:chgData name="Guest User" userId="S::urn:spo:anon#399c03c20ddd4273fe75665e586a1855d0168bf4a5228418bfe8bc57986241eb::" providerId="AD" clId="Web-{45411F15-5AE8-914A-F63C-D27909D041B8}" dt="2023-10-28T06:15:33.982" v="272" actId="20577"/>
          <ac:spMkLst>
            <pc:docMk/>
            <pc:sldMk cId="1402842872" sldId="271"/>
            <ac:spMk id="2" creationId="{70B697E8-09CE-1C4E-052B-432E57F0DC58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15:13.231" v="263"/>
          <ac:spMkLst>
            <pc:docMk/>
            <pc:sldMk cId="1402842872" sldId="271"/>
            <ac:spMk id="3" creationId="{7BED4E3D-8618-D9DB-383B-FBC08C2FFCDC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5:18.981" v="264" actId="14100"/>
          <ac:picMkLst>
            <pc:docMk/>
            <pc:sldMk cId="1402842872" sldId="271"/>
            <ac:picMk id="4" creationId="{AAFFB87C-2966-91A3-6727-0F28E343DADC}"/>
          </ac:picMkLst>
        </pc:picChg>
      </pc:sldChg>
      <pc:sldChg chg="addSp delSp modSp new">
        <pc:chgData name="Guest User" userId="S::urn:spo:anon#399c03c20ddd4273fe75665e586a1855d0168bf4a5228418bfe8bc57986241eb::" providerId="AD" clId="Web-{45411F15-5AE8-914A-F63C-D27909D041B8}" dt="2023-10-28T06:16:33.892" v="292" actId="20577"/>
        <pc:sldMkLst>
          <pc:docMk/>
          <pc:sldMk cId="2508005132" sldId="272"/>
        </pc:sldMkLst>
        <pc:spChg chg="mod">
          <ac:chgData name="Guest User" userId="S::urn:spo:anon#399c03c20ddd4273fe75665e586a1855d0168bf4a5228418bfe8bc57986241eb::" providerId="AD" clId="Web-{45411F15-5AE8-914A-F63C-D27909D041B8}" dt="2023-10-28T06:16:33.892" v="292" actId="20577"/>
          <ac:spMkLst>
            <pc:docMk/>
            <pc:sldMk cId="2508005132" sldId="272"/>
            <ac:spMk id="2" creationId="{BE8E98A8-F580-A643-5134-6357C3D4EA60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16:00.750" v="274"/>
          <ac:spMkLst>
            <pc:docMk/>
            <pc:sldMk cId="2508005132" sldId="272"/>
            <ac:spMk id="3" creationId="{0395E08A-E1BA-0DED-CBC9-AE796BC6B45A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6:04.312" v="276" actId="14100"/>
          <ac:picMkLst>
            <pc:docMk/>
            <pc:sldMk cId="2508005132" sldId="272"/>
            <ac:picMk id="4" creationId="{E23F034F-7CFA-EF9D-CE55-40EAF0D76A38}"/>
          </ac:picMkLst>
        </pc:picChg>
      </pc:sldChg>
      <pc:sldChg chg="new del">
        <pc:chgData name="Guest User" userId="S::urn:spo:anon#399c03c20ddd4273fe75665e586a1855d0168bf4a5228418bfe8bc57986241eb::" providerId="AD" clId="Web-{45411F15-5AE8-914A-F63C-D27909D041B8}" dt="2023-10-28T06:11:16.804" v="222"/>
        <pc:sldMkLst>
          <pc:docMk/>
          <pc:sldMk cId="4274478071" sldId="272"/>
        </pc:sldMkLst>
      </pc:sldChg>
      <pc:sldChg chg="addSp delSp modSp new">
        <pc:chgData name="Guest User" userId="S::urn:spo:anon#399c03c20ddd4273fe75665e586a1855d0168bf4a5228418bfe8bc57986241eb::" providerId="AD" clId="Web-{45411F15-5AE8-914A-F63C-D27909D041B8}" dt="2023-10-28T06:17:19.067" v="307" actId="1076"/>
        <pc:sldMkLst>
          <pc:docMk/>
          <pc:sldMk cId="2274137414" sldId="273"/>
        </pc:sldMkLst>
        <pc:spChg chg="mod">
          <ac:chgData name="Guest User" userId="S::urn:spo:anon#399c03c20ddd4273fe75665e586a1855d0168bf4a5228418bfe8bc57986241eb::" providerId="AD" clId="Web-{45411F15-5AE8-914A-F63C-D27909D041B8}" dt="2023-10-28T06:16:49.518" v="300" actId="20577"/>
          <ac:spMkLst>
            <pc:docMk/>
            <pc:sldMk cId="2274137414" sldId="273"/>
            <ac:spMk id="2" creationId="{55524A4B-62C6-7CE4-2125-BEDC4A464F6E}"/>
          </ac:spMkLst>
        </pc:spChg>
        <pc:spChg chg="del">
          <ac:chgData name="Guest User" userId="S::urn:spo:anon#399c03c20ddd4273fe75665e586a1855d0168bf4a5228418bfe8bc57986241eb::" providerId="AD" clId="Web-{45411F15-5AE8-914A-F63C-D27909D041B8}" dt="2023-10-28T06:17:06.144" v="301"/>
          <ac:spMkLst>
            <pc:docMk/>
            <pc:sldMk cId="2274137414" sldId="273"/>
            <ac:spMk id="3" creationId="{F4CFBD3D-D64C-B2D1-4687-898E2B75FBAB}"/>
          </ac:spMkLst>
        </pc:spChg>
        <pc:picChg chg="add mod ord">
          <ac:chgData name="Guest User" userId="S::urn:spo:anon#399c03c20ddd4273fe75665e586a1855d0168bf4a5228418bfe8bc57986241eb::" providerId="AD" clId="Web-{45411F15-5AE8-914A-F63C-D27909D041B8}" dt="2023-10-28T06:17:19.067" v="307" actId="1076"/>
          <ac:picMkLst>
            <pc:docMk/>
            <pc:sldMk cId="2274137414" sldId="273"/>
            <ac:picMk id="4" creationId="{E133B0A3-BD33-724D-E507-37EA2D4DE078}"/>
          </ac:picMkLst>
        </pc:picChg>
      </pc:sldChg>
      <pc:sldChg chg="new del">
        <pc:chgData name="Guest User" userId="S::urn:spo:anon#399c03c20ddd4273fe75665e586a1855d0168bf4a5228418bfe8bc57986241eb::" providerId="AD" clId="Web-{45411F15-5AE8-914A-F63C-D27909D041B8}" dt="2023-10-28T06:11:16.304" v="221"/>
        <pc:sldMkLst>
          <pc:docMk/>
          <pc:sldMk cId="3984874617" sldId="273"/>
        </pc:sldMkLst>
      </pc:sldChg>
      <pc:sldChg chg="new del">
        <pc:chgData name="Guest User" userId="S::urn:spo:anon#399c03c20ddd4273fe75665e586a1855d0168bf4a5228418bfe8bc57986241eb::" providerId="AD" clId="Web-{45411F15-5AE8-914A-F63C-D27909D041B8}" dt="2023-10-28T06:11:16.054" v="220"/>
        <pc:sldMkLst>
          <pc:docMk/>
          <pc:sldMk cId="2060905173" sldId="274"/>
        </pc:sldMkLst>
      </pc:sldChg>
      <pc:sldChg chg="new del">
        <pc:chgData name="Guest User" userId="S::urn:spo:anon#399c03c20ddd4273fe75665e586a1855d0168bf4a5228418bfe8bc57986241eb::" providerId="AD" clId="Web-{45411F15-5AE8-914A-F63C-D27909D041B8}" dt="2023-10-28T06:11:15.632" v="219"/>
        <pc:sldMkLst>
          <pc:docMk/>
          <pc:sldMk cId="3313951548" sldId="275"/>
        </pc:sldMkLst>
      </pc:sldChg>
      <pc:sldChg chg="new del">
        <pc:chgData name="Guest User" userId="S::urn:spo:anon#399c03c20ddd4273fe75665e586a1855d0168bf4a5228418bfe8bc57986241eb::" providerId="AD" clId="Web-{45411F15-5AE8-914A-F63C-D27909D041B8}" dt="2023-10-28T06:11:14.772" v="218"/>
        <pc:sldMkLst>
          <pc:docMk/>
          <pc:sldMk cId="1361540879" sldId="276"/>
        </pc:sldMkLst>
      </pc:sldChg>
      <pc:sldMasterChg chg="del delSldLayout">
        <pc:chgData name="Guest User" userId="S::urn:spo:anon#399c03c20ddd4273fe75665e586a1855d0168bf4a5228418bfe8bc57986241eb::" providerId="AD" clId="Web-{45411F15-5AE8-914A-F63C-D27909D041B8}" dt="2023-10-28T06:11:46.077" v="226"/>
        <pc:sldMasterMkLst>
          <pc:docMk/>
          <pc:sldMasterMk cId="2460954070" sldId="2147483660"/>
        </pc:sldMasterMkLst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Guest User" userId="S::urn:spo:anon#399c03c20ddd4273fe75665e586a1855d0168bf4a5228418bfe8bc57986241eb::" providerId="AD" clId="Web-{45411F15-5AE8-914A-F63C-D27909D041B8}" dt="2023-10-28T06:11:46.077" v="226"/>
        <pc:sldMasterMkLst>
          <pc:docMk/>
          <pc:sldMasterMk cId="3395835104" sldId="2147483672"/>
        </pc:sldMasterMkLst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2537030810" sldId="2147483673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2606911105" sldId="2147483674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662255359" sldId="2147483675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401388145" sldId="2147483676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4024023681" sldId="2147483677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3882168818" sldId="2147483678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1752674722" sldId="2147483679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2616660367" sldId="2147483680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2903061166" sldId="2147483681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1342337444" sldId="2147483682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3952983531" sldId="2147483683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2426945248" sldId="2147483684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989232859" sldId="2147483685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622445373" sldId="2147483686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1365710002" sldId="2147483687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988061770" sldId="2147483688"/>
          </pc:sldLayoutMkLst>
        </pc:sldLayoutChg>
        <pc:sldLayoutChg chg="add mod replId">
          <pc:chgData name="Guest User" userId="S::urn:spo:anon#399c03c20ddd4273fe75665e586a1855d0168bf4a5228418bfe8bc57986241eb::" providerId="AD" clId="Web-{45411F15-5AE8-914A-F63C-D27909D041B8}" dt="2023-10-28T06:11:46.077" v="226"/>
          <pc:sldLayoutMkLst>
            <pc:docMk/>
            <pc:sldMasterMk cId="3395835104" sldId="2147483672"/>
            <pc:sldLayoutMk cId="4275692283" sldId="2147483689"/>
          </pc:sldLayoutMkLst>
        </pc:sldLayoutChg>
      </pc:sldMasterChg>
    </pc:docChg>
  </pc:docChgLst>
  <pc:docChgLst>
    <pc:chgData name="Philip Charles" userId="S::philip.charles32@qmail.cuny.edu::5b6bf36c-cf24-44fa-8722-59884e7be61f" providerId="AD" clId="Web-{457A777F-77C5-4ABB-8D20-330752B7CC1D}"/>
    <pc:docChg chg="addSld modSld sldOrd">
      <pc:chgData name="Philip Charles" userId="S::philip.charles32@qmail.cuny.edu::5b6bf36c-cf24-44fa-8722-59884e7be61f" providerId="AD" clId="Web-{457A777F-77C5-4ABB-8D20-330752B7CC1D}" dt="2023-10-26T04:36:39.371" v="234" actId="20577"/>
      <pc:docMkLst>
        <pc:docMk/>
      </pc:docMkLst>
      <pc:sldChg chg="modSp">
        <pc:chgData name="Philip Charles" userId="S::philip.charles32@qmail.cuny.edu::5b6bf36c-cf24-44fa-8722-59884e7be61f" providerId="AD" clId="Web-{457A777F-77C5-4ABB-8D20-330752B7CC1D}" dt="2023-10-26T04:19:56.560" v="45" actId="20577"/>
        <pc:sldMkLst>
          <pc:docMk/>
          <pc:sldMk cId="109857222" sldId="256"/>
        </pc:sldMkLst>
        <pc:spChg chg="mod">
          <ac:chgData name="Philip Charles" userId="S::philip.charles32@qmail.cuny.edu::5b6bf36c-cf24-44fa-8722-59884e7be61f" providerId="AD" clId="Web-{457A777F-77C5-4ABB-8D20-330752B7CC1D}" dt="2023-10-26T04:18:41.386" v="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hilip Charles" userId="S::philip.charles32@qmail.cuny.edu::5b6bf36c-cf24-44fa-8722-59884e7be61f" providerId="AD" clId="Web-{457A777F-77C5-4ABB-8D20-330752B7CC1D}" dt="2023-10-26T04:19:56.560" v="4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ord">
        <pc:chgData name="Philip Charles" userId="S::philip.charles32@qmail.cuny.edu::5b6bf36c-cf24-44fa-8722-59884e7be61f" providerId="AD" clId="Web-{457A777F-77C5-4ABB-8D20-330752B7CC1D}" dt="2023-10-26T04:36:39.371" v="234" actId="20577"/>
        <pc:sldMkLst>
          <pc:docMk/>
          <pc:sldMk cId="1215890582" sldId="257"/>
        </pc:sldMkLst>
        <pc:spChg chg="mod">
          <ac:chgData name="Philip Charles" userId="S::philip.charles32@qmail.cuny.edu::5b6bf36c-cf24-44fa-8722-59884e7be61f" providerId="AD" clId="Web-{457A777F-77C5-4ABB-8D20-330752B7CC1D}" dt="2023-10-26T04:20:19.779" v="52" actId="20577"/>
          <ac:spMkLst>
            <pc:docMk/>
            <pc:sldMk cId="1215890582" sldId="257"/>
            <ac:spMk id="2" creationId="{DD0C8D18-1F68-0E92-FF47-C3C1F456B22F}"/>
          </ac:spMkLst>
        </pc:spChg>
        <pc:spChg chg="mod">
          <ac:chgData name="Philip Charles" userId="S::philip.charles32@qmail.cuny.edu::5b6bf36c-cf24-44fa-8722-59884e7be61f" providerId="AD" clId="Web-{457A777F-77C5-4ABB-8D20-330752B7CC1D}" dt="2023-10-26T04:36:39.371" v="234" actId="20577"/>
          <ac:spMkLst>
            <pc:docMk/>
            <pc:sldMk cId="1215890582" sldId="257"/>
            <ac:spMk id="3" creationId="{7CA18AF0-5E88-D0DA-8F56-930E31C5B078}"/>
          </ac:spMkLst>
        </pc:spChg>
      </pc:sldChg>
      <pc:sldChg chg="modSp new">
        <pc:chgData name="Philip Charles" userId="S::philip.charles32@qmail.cuny.edu::5b6bf36c-cf24-44fa-8722-59884e7be61f" providerId="AD" clId="Web-{457A777F-77C5-4ABB-8D20-330752B7CC1D}" dt="2023-10-26T04:21:27.656" v="65" actId="20577"/>
        <pc:sldMkLst>
          <pc:docMk/>
          <pc:sldMk cId="2576246718" sldId="258"/>
        </pc:sldMkLst>
        <pc:spChg chg="mod">
          <ac:chgData name="Philip Charles" userId="S::philip.charles32@qmail.cuny.edu::5b6bf36c-cf24-44fa-8722-59884e7be61f" providerId="AD" clId="Web-{457A777F-77C5-4ABB-8D20-330752B7CC1D}" dt="2023-10-26T04:21:27.656" v="65" actId="20577"/>
          <ac:spMkLst>
            <pc:docMk/>
            <pc:sldMk cId="2576246718" sldId="258"/>
            <ac:spMk id="2" creationId="{82DC2E02-DF5D-F60B-5618-F6133F83352A}"/>
          </ac:spMkLst>
        </pc:spChg>
      </pc:sldChg>
      <pc:sldChg chg="modSp new">
        <pc:chgData name="Philip Charles" userId="S::philip.charles32@qmail.cuny.edu::5b6bf36c-cf24-44fa-8722-59884e7be61f" providerId="AD" clId="Web-{457A777F-77C5-4ABB-8D20-330752B7CC1D}" dt="2023-10-26T04:21:40.328" v="71" actId="20577"/>
        <pc:sldMkLst>
          <pc:docMk/>
          <pc:sldMk cId="361496530" sldId="259"/>
        </pc:sldMkLst>
        <pc:spChg chg="mod">
          <ac:chgData name="Philip Charles" userId="S::philip.charles32@qmail.cuny.edu::5b6bf36c-cf24-44fa-8722-59884e7be61f" providerId="AD" clId="Web-{457A777F-77C5-4ABB-8D20-330752B7CC1D}" dt="2023-10-26T04:21:40.328" v="71" actId="20577"/>
          <ac:spMkLst>
            <pc:docMk/>
            <pc:sldMk cId="361496530" sldId="259"/>
            <ac:spMk id="2" creationId="{D0987E87-8F0E-E90B-EEF0-D0725540A140}"/>
          </ac:spMkLst>
        </pc:spChg>
      </pc:sldChg>
      <pc:sldChg chg="modSp new">
        <pc:chgData name="Philip Charles" userId="S::philip.charles32@qmail.cuny.edu::5b6bf36c-cf24-44fa-8722-59884e7be61f" providerId="AD" clId="Web-{457A777F-77C5-4ABB-8D20-330752B7CC1D}" dt="2023-10-26T04:21:44.766" v="74" actId="20577"/>
        <pc:sldMkLst>
          <pc:docMk/>
          <pc:sldMk cId="717623060" sldId="260"/>
        </pc:sldMkLst>
        <pc:spChg chg="mod">
          <ac:chgData name="Philip Charles" userId="S::philip.charles32@qmail.cuny.edu::5b6bf36c-cf24-44fa-8722-59884e7be61f" providerId="AD" clId="Web-{457A777F-77C5-4ABB-8D20-330752B7CC1D}" dt="2023-10-26T04:21:44.766" v="74" actId="20577"/>
          <ac:spMkLst>
            <pc:docMk/>
            <pc:sldMk cId="717623060" sldId="260"/>
            <ac:spMk id="2" creationId="{6BAFA1C0-6FFA-6BBE-3079-6904CFCD7753}"/>
          </ac:spMkLst>
        </pc:spChg>
      </pc:sldChg>
      <pc:sldChg chg="new">
        <pc:chgData name="Philip Charles" userId="S::philip.charles32@qmail.cuny.edu::5b6bf36c-cf24-44fa-8722-59884e7be61f" providerId="AD" clId="Web-{457A777F-77C5-4ABB-8D20-330752B7CC1D}" dt="2023-10-26T04:20:00.310" v="50"/>
        <pc:sldMkLst>
          <pc:docMk/>
          <pc:sldMk cId="1112755854" sldId="261"/>
        </pc:sldMkLst>
      </pc:sldChg>
      <pc:sldChg chg="modSp new">
        <pc:chgData name="Philip Charles" userId="S::philip.charles32@qmail.cuny.edu::5b6bf36c-cf24-44fa-8722-59884e7be61f" providerId="AD" clId="Web-{457A777F-77C5-4ABB-8D20-330752B7CC1D}" dt="2023-10-26T04:21:21.140" v="62" actId="20577"/>
        <pc:sldMkLst>
          <pc:docMk/>
          <pc:sldMk cId="2755321773" sldId="262"/>
        </pc:sldMkLst>
        <pc:spChg chg="mod">
          <ac:chgData name="Philip Charles" userId="S::philip.charles32@qmail.cuny.edu::5b6bf36c-cf24-44fa-8722-59884e7be61f" providerId="AD" clId="Web-{457A777F-77C5-4ABB-8D20-330752B7CC1D}" dt="2023-10-26T04:21:21.140" v="62" actId="20577"/>
          <ac:spMkLst>
            <pc:docMk/>
            <pc:sldMk cId="2755321773" sldId="262"/>
            <ac:spMk id="2" creationId="{C647B272-6FF3-9B2C-682D-55B707FCAB62}"/>
          </ac:spMkLst>
        </pc:spChg>
      </pc:sldChg>
      <pc:sldChg chg="modSp new">
        <pc:chgData name="Philip Charles" userId="S::philip.charles32@qmail.cuny.edu::5b6bf36c-cf24-44fa-8722-59884e7be61f" providerId="AD" clId="Web-{457A777F-77C5-4ABB-8D20-330752B7CC1D}" dt="2023-10-26T04:23:13.393" v="84" actId="20577"/>
        <pc:sldMkLst>
          <pc:docMk/>
          <pc:sldMk cId="273301855" sldId="263"/>
        </pc:sldMkLst>
        <pc:spChg chg="mod">
          <ac:chgData name="Philip Charles" userId="S::philip.charles32@qmail.cuny.edu::5b6bf36c-cf24-44fa-8722-59884e7be61f" providerId="AD" clId="Web-{457A777F-77C5-4ABB-8D20-330752B7CC1D}" dt="2023-10-26T04:23:13.393" v="84" actId="20577"/>
          <ac:spMkLst>
            <pc:docMk/>
            <pc:sldMk cId="273301855" sldId="263"/>
            <ac:spMk id="2" creationId="{213BF216-BFD9-9616-3F47-EFBCCA46CC63}"/>
          </ac:spMkLst>
        </pc:spChg>
      </pc:sldChg>
      <pc:sldChg chg="modSp new ord">
        <pc:chgData name="Philip Charles" userId="S::philip.charles32@qmail.cuny.edu::5b6bf36c-cf24-44fa-8722-59884e7be61f" providerId="AD" clId="Web-{457A777F-77C5-4ABB-8D20-330752B7CC1D}" dt="2023-10-26T04:22:10.017" v="79"/>
        <pc:sldMkLst>
          <pc:docMk/>
          <pc:sldMk cId="1960499797" sldId="264"/>
        </pc:sldMkLst>
        <pc:spChg chg="mod">
          <ac:chgData name="Philip Charles" userId="S::philip.charles32@qmail.cuny.edu::5b6bf36c-cf24-44fa-8722-59884e7be61f" providerId="AD" clId="Web-{457A777F-77C5-4ABB-8D20-330752B7CC1D}" dt="2023-10-26T04:22:02.298" v="77" actId="20577"/>
          <ac:spMkLst>
            <pc:docMk/>
            <pc:sldMk cId="1960499797" sldId="264"/>
            <ac:spMk id="2" creationId="{96736769-A0A4-4062-7AD5-87B48BCFAC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3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83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6945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2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45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10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61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9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1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6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7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6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35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043372" cy="3329581"/>
          </a:xfrm>
        </p:spPr>
        <p:txBody>
          <a:bodyPr/>
          <a:lstStyle/>
          <a:p>
            <a:r>
              <a:rPr lang="en-US" dirty="0">
                <a:cs typeface="Calibri Light"/>
              </a:rPr>
              <a:t>Group4 </a:t>
            </a:r>
            <a:r>
              <a:rPr lang="en-US" dirty="0" err="1">
                <a:cs typeface="Calibri Light"/>
              </a:rPr>
              <a:t>eStreaming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By Philip Charles, Caleb Busch, Robert </a:t>
            </a:r>
            <a:r>
              <a:rPr lang="en-US" err="1">
                <a:cs typeface="Calibri"/>
              </a:rPr>
              <a:t>Antenorcruz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Djiedjom</a:t>
            </a:r>
            <a:r>
              <a:rPr lang="en-US">
                <a:cs typeface="Calibri"/>
              </a:rPr>
              <a:t> Ange Lionel </a:t>
            </a:r>
            <a:r>
              <a:rPr lang="en-US" err="1">
                <a:cs typeface="Calibri"/>
              </a:rPr>
              <a:t>Gbonkou</a:t>
            </a:r>
            <a:r>
              <a:rPr lang="en-US">
                <a:cs typeface="Calibri"/>
              </a:rPr>
              <a:t>, Chetanya Sharma, Sammi Wong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2700-9EF3-2BEE-BA0B-3E3C73C7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Account Subject Area PDM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5FE0FD-43E0-B491-9E74-899455EA4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508" y="1504279"/>
            <a:ext cx="9143998" cy="5065297"/>
          </a:xfrm>
        </p:spPr>
      </p:pic>
    </p:spTree>
    <p:extLst>
      <p:ext uri="{BB962C8B-B14F-4D97-AF65-F5344CB8AC3E}">
        <p14:creationId xmlns:p14="http://schemas.microsoft.com/office/powerpoint/2010/main" val="116454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7D98-FDF7-1D22-728E-66DC9380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List(Caleb Busch)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BD4AE1-61D3-CE59-9150-1EBA2459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3" y="2577198"/>
            <a:ext cx="6096000" cy="3146921"/>
          </a:xfrm>
        </p:spPr>
      </p:pic>
    </p:spTree>
    <p:extLst>
      <p:ext uri="{BB962C8B-B14F-4D97-AF65-F5344CB8AC3E}">
        <p14:creationId xmlns:p14="http://schemas.microsoft.com/office/powerpoint/2010/main" val="239730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15BC-C98D-83C0-0BFD-DADFF6FA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Caleb Busch's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44800-18DC-9628-91C7-EC9B61BA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Transactions Subject Area</a:t>
            </a:r>
          </a:p>
          <a:p>
            <a:pPr lvl="1">
              <a:buClr>
                <a:srgbClr val="8AD0D6"/>
              </a:buClr>
            </a:pPr>
            <a:r>
              <a:rPr lang="en-US"/>
              <a:t>CDM, LDM, PDM</a:t>
            </a:r>
          </a:p>
          <a:p>
            <a:pPr>
              <a:buClr>
                <a:srgbClr val="8AD0D6"/>
              </a:buClr>
            </a:pPr>
            <a:r>
              <a:rPr lang="en-US"/>
              <a:t>Built defaults, constraints, and subdomains for the Transactions attributes</a:t>
            </a:r>
          </a:p>
          <a:p>
            <a:pPr lvl="1">
              <a:buClr>
                <a:srgbClr val="8AD0D6"/>
              </a:buClr>
            </a:pPr>
            <a:r>
              <a:rPr lang="en-US"/>
              <a:t>Using template-name architecture</a:t>
            </a: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161E-6E1D-ED5A-BACA-040D9BE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Rules for Transactions Subject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6F30-A392-F882-CFE3-D4AC72299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</a:t>
            </a:r>
            <a:r>
              <a:rPr lang="en-US" b="1"/>
              <a:t>PAYMENT</a:t>
            </a:r>
            <a:r>
              <a:rPr lang="en-US"/>
              <a:t> is made by zero or one </a:t>
            </a:r>
            <a:r>
              <a:rPr lang="en-US" b="1"/>
              <a:t>USER(s)</a:t>
            </a:r>
          </a:p>
          <a:p>
            <a:pPr>
              <a:buClr>
                <a:srgbClr val="8AD0D6"/>
              </a:buClr>
            </a:pPr>
            <a:r>
              <a:rPr lang="en-US"/>
              <a:t>A </a:t>
            </a:r>
            <a:r>
              <a:rPr lang="en-US" b="1"/>
              <a:t>USER</a:t>
            </a:r>
            <a:r>
              <a:rPr lang="en-US"/>
              <a:t> can make zero, one, or many </a:t>
            </a:r>
            <a:r>
              <a:rPr lang="en-US" b="1"/>
              <a:t>PAYMENT(s)</a:t>
            </a:r>
          </a:p>
          <a:p>
            <a:pPr>
              <a:buClr>
                <a:srgbClr val="8AD0D6"/>
              </a:buClr>
            </a:pPr>
            <a:r>
              <a:rPr lang="en-US"/>
              <a:t>Each </a:t>
            </a:r>
            <a:r>
              <a:rPr lang="en-US" b="1"/>
              <a:t>PAYMENT</a:t>
            </a:r>
            <a:r>
              <a:rPr lang="en-US"/>
              <a:t> must contain exactly one </a:t>
            </a:r>
            <a:r>
              <a:rPr lang="en-US" b="1"/>
              <a:t>PAYMENTTYPE</a:t>
            </a:r>
          </a:p>
          <a:p>
            <a:pPr>
              <a:buClr>
                <a:srgbClr val="8AD0D6"/>
              </a:buClr>
            </a:pPr>
            <a:r>
              <a:rPr lang="en-US"/>
              <a:t>A </a:t>
            </a:r>
            <a:r>
              <a:rPr lang="en-US" b="1"/>
              <a:t>PAYMENT</a:t>
            </a:r>
            <a:r>
              <a:rPr lang="en-US"/>
              <a:t> can be of type </a:t>
            </a:r>
            <a:r>
              <a:rPr lang="en-US" b="1"/>
              <a:t>BITCOINPAYMENT, PAYPALPAYMENT, </a:t>
            </a:r>
            <a:r>
              <a:rPr lang="en-US"/>
              <a:t>or</a:t>
            </a:r>
            <a:r>
              <a:rPr lang="en-US" b="1"/>
              <a:t> CREDITCARDPAYMENT</a:t>
            </a:r>
          </a:p>
          <a:p>
            <a:pPr>
              <a:buClr>
                <a:srgbClr val="8AD0D6"/>
              </a:buClr>
            </a:pPr>
            <a:endParaRPr lang="en-US" b="1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0665-E51D-A064-3981-BD4C4004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Subject Area [CDM]</a:t>
            </a:r>
          </a:p>
        </p:txBody>
      </p:sp>
      <p:pic>
        <p:nvPicPr>
          <p:cNvPr id="4" name="Content Placeholder 3" descr="A green screen with text and a green background&#10;&#10;Description automatically generated">
            <a:extLst>
              <a:ext uri="{FF2B5EF4-FFF2-40B4-BE49-F238E27FC236}">
                <a16:creationId xmlns:a16="http://schemas.microsoft.com/office/drawing/2014/main" id="{931301C3-02CB-F415-F527-DE418B06F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322" y="1596726"/>
            <a:ext cx="9313333" cy="3320459"/>
          </a:xfrm>
        </p:spPr>
      </p:pic>
    </p:spTree>
    <p:extLst>
      <p:ext uri="{BB962C8B-B14F-4D97-AF65-F5344CB8AC3E}">
        <p14:creationId xmlns:p14="http://schemas.microsoft.com/office/powerpoint/2010/main" val="6382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51D5-1B0D-FDFB-FC1C-01B6B83F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Subject Area [LDM]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BB7959-90E0-5130-01EA-54BE653BA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523" y="1711377"/>
            <a:ext cx="6705599" cy="3458045"/>
          </a:xfrm>
        </p:spPr>
      </p:pic>
    </p:spTree>
    <p:extLst>
      <p:ext uri="{BB962C8B-B14F-4D97-AF65-F5344CB8AC3E}">
        <p14:creationId xmlns:p14="http://schemas.microsoft.com/office/powerpoint/2010/main" val="42482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53C-F2E8-7322-3010-07D2ECC3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Subject Area [PDM]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4A618-DBA7-9768-D3D3-191C8D6B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4" y="4905700"/>
            <a:ext cx="8547571" cy="489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6C7438-1603-7FF3-FB8E-D3892599D873}"/>
              </a:ext>
            </a:extLst>
          </p:cNvPr>
          <p:cNvSpPr txBox="1"/>
          <p:nvPr/>
        </p:nvSpPr>
        <p:spPr>
          <a:xfrm>
            <a:off x="573851" y="5550370"/>
            <a:ext cx="869244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err="1">
                <a:solidFill>
                  <a:srgbClr val="DBDEE1"/>
                </a:solidFill>
                <a:ea typeface="+mn-lt"/>
                <a:cs typeface="+mn-lt"/>
              </a:rPr>
              <a:t>FK_SchemaName_ParentTable_ColumnName</a:t>
            </a:r>
            <a:r>
              <a:rPr lang="en-US" sz="1500">
                <a:solidFill>
                  <a:srgbClr val="DBDEE1"/>
                </a:solidFill>
                <a:ea typeface="+mn-lt"/>
                <a:cs typeface="+mn-lt"/>
              </a:rPr>
              <a:t>(primary key)_</a:t>
            </a:r>
            <a:r>
              <a:rPr lang="en-US" sz="1500" err="1">
                <a:solidFill>
                  <a:srgbClr val="DBDEE1"/>
                </a:solidFill>
                <a:ea typeface="+mn-lt"/>
                <a:cs typeface="+mn-lt"/>
              </a:rPr>
              <a:t>SchemaName_ChildTable</a:t>
            </a:r>
            <a:endParaRPr lang="en-US" sz="1500" err="1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17C230-0111-E5C4-675E-054E2264B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69" y="2582433"/>
            <a:ext cx="9633186" cy="1828821"/>
          </a:xfrm>
        </p:spPr>
      </p:pic>
    </p:spTree>
    <p:extLst>
      <p:ext uri="{BB962C8B-B14F-4D97-AF65-F5344CB8AC3E}">
        <p14:creationId xmlns:p14="http://schemas.microsoft.com/office/powerpoint/2010/main" val="223882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5279-143D-633C-9691-441A1894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Transaction's Defaults, Constraints, and Domains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C6AD9D-2785-58E7-290C-E58D7F4A3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80" y="4305998"/>
            <a:ext cx="4005203" cy="246450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EF53B2-0F97-DFA6-CBA8-D1E151EE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9" y="1762713"/>
            <a:ext cx="4002147" cy="246427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52F6DC-6DDD-2B03-CD92-5614CFB5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17" y="4163366"/>
            <a:ext cx="7516519" cy="10270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CC8CAA-997E-7714-FCF9-5E8B4BC8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45" y="1813279"/>
            <a:ext cx="7568376" cy="20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342A-C59A-C8B3-29DC-C56561A5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 (Chetanya Sharma)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9EDC5C-257A-B7A9-FC44-EB80983A3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23" y="1425866"/>
            <a:ext cx="10529452" cy="5192286"/>
          </a:xfrm>
        </p:spPr>
      </p:pic>
    </p:spTree>
    <p:extLst>
      <p:ext uri="{BB962C8B-B14F-4D97-AF65-F5344CB8AC3E}">
        <p14:creationId xmlns:p14="http://schemas.microsoft.com/office/powerpoint/2010/main" val="230312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CFA2-771F-94AC-B58E-D47FAD41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Chetanya Sharma's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439B-8E15-4285-44D1-1FDFDE38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Location subject Area </a:t>
            </a:r>
          </a:p>
          <a:p>
            <a:pPr>
              <a:buClr>
                <a:srgbClr val="8AD0D6"/>
              </a:buClr>
            </a:pPr>
            <a:r>
              <a:rPr lang="en-US"/>
              <a:t>Made the location schema for </a:t>
            </a:r>
            <a:r>
              <a:rPr lang="en-US" err="1"/>
              <a:t>cdm</a:t>
            </a:r>
            <a:r>
              <a:rPr lang="en-US"/>
              <a:t> </a:t>
            </a:r>
            <a:r>
              <a:rPr lang="en-US" err="1"/>
              <a:t>ldm</a:t>
            </a:r>
            <a:r>
              <a:rPr lang="en-US"/>
              <a:t> and </a:t>
            </a:r>
            <a:r>
              <a:rPr lang="en-US" err="1"/>
              <a:t>pdm</a:t>
            </a:r>
            <a:r>
              <a:rPr lang="en-US"/>
              <a:t>. </a:t>
            </a:r>
          </a:p>
          <a:p>
            <a:pPr>
              <a:buClr>
                <a:srgbClr val="8AD0D6"/>
              </a:buClr>
            </a:pPr>
            <a:r>
              <a:rPr lang="en-US"/>
              <a:t>Built defaults , constrains , colored </a:t>
            </a:r>
            <a:r>
              <a:rPr lang="en-US" err="1"/>
              <a:t>shemes</a:t>
            </a:r>
            <a:r>
              <a:rPr lang="en-US"/>
              <a:t> and made theme for using colored background for models. </a:t>
            </a:r>
          </a:p>
        </p:txBody>
      </p:sp>
    </p:spTree>
    <p:extLst>
      <p:ext uri="{BB962C8B-B14F-4D97-AF65-F5344CB8AC3E}">
        <p14:creationId xmlns:p14="http://schemas.microsoft.com/office/powerpoint/2010/main" val="150142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934A-F625-A413-B23F-FAC3644E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Philip Charles task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63D0-08C5-B641-D0CD-7C2E7ED6B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Project Management Tools – To do List and Gantt Planner</a:t>
            </a:r>
          </a:p>
          <a:p>
            <a:r>
              <a:rPr lang="en-US" dirty="0">
                <a:cs typeface="Calibri"/>
              </a:rPr>
              <a:t>Planning of the workflow for the Project </a:t>
            </a:r>
          </a:p>
          <a:p>
            <a:r>
              <a:rPr lang="en-US" dirty="0">
                <a:cs typeface="Calibri"/>
              </a:rPr>
              <a:t>Distribution of tasks among group members</a:t>
            </a:r>
          </a:p>
          <a:p>
            <a:r>
              <a:rPr lang="en-US" dirty="0">
                <a:cs typeface="Calibri"/>
              </a:rPr>
              <a:t>Account Subject Area</a:t>
            </a:r>
            <a:endParaRPr lang="en-US" sz="4200" dirty="0">
              <a:solidFill>
                <a:srgbClr val="EBEBEB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801-834D-03C2-249A-B486BC2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rules for Location subject area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28B1-16EA-88B4-55E7-7D01CF1D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Each users can have exactly one address . User can have one to one with address .</a:t>
            </a:r>
          </a:p>
          <a:p>
            <a:pPr>
              <a:buClr>
                <a:srgbClr val="8AD0D6"/>
              </a:buClr>
            </a:pPr>
            <a:r>
              <a:rPr lang="en-US"/>
              <a:t>City to address is on to many relationships. </a:t>
            </a:r>
          </a:p>
          <a:p>
            <a:pPr>
              <a:buClr>
                <a:srgbClr val="8AD0D6"/>
              </a:buClr>
            </a:pPr>
            <a:r>
              <a:rPr lang="en-US"/>
              <a:t>It can have multiple addresses with one city . </a:t>
            </a:r>
          </a:p>
          <a:p>
            <a:pPr>
              <a:buClr>
                <a:srgbClr val="8AD0D6"/>
              </a:buClr>
            </a:pPr>
            <a:r>
              <a:rPr lang="en-US"/>
              <a:t>State and country also have one to may relationships with address</a:t>
            </a:r>
          </a:p>
          <a:p>
            <a:pPr>
              <a:buClr>
                <a:srgbClr val="8AD0D6"/>
              </a:buClr>
            </a:pPr>
            <a:r>
              <a:rPr lang="en-US"/>
              <a:t>State to  country have many to one </a:t>
            </a:r>
          </a:p>
          <a:p>
            <a:pPr>
              <a:buClr>
                <a:srgbClr val="8AD0D6"/>
              </a:buClr>
            </a:pPr>
            <a:r>
              <a:rPr lang="en-US"/>
              <a:t>State to city have one to may relationships .</a:t>
            </a:r>
          </a:p>
        </p:txBody>
      </p:sp>
    </p:spTree>
    <p:extLst>
      <p:ext uri="{BB962C8B-B14F-4D97-AF65-F5344CB8AC3E}">
        <p14:creationId xmlns:p14="http://schemas.microsoft.com/office/powerpoint/2010/main" val="291893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E2F6-9958-1DE8-E941-682340B2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subject area (CDM)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B6E76D-5320-29C7-6776-DBADC683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575" y="2093259"/>
            <a:ext cx="5942714" cy="4114800"/>
          </a:xfrm>
        </p:spPr>
      </p:pic>
    </p:spTree>
    <p:extLst>
      <p:ext uri="{BB962C8B-B14F-4D97-AF65-F5344CB8AC3E}">
        <p14:creationId xmlns:p14="http://schemas.microsoft.com/office/powerpoint/2010/main" val="345361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D552-D6F3-0B3E-72D1-1BB2651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subject area (LDM)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B2EDAB-A85D-16F1-8E49-B4874EB1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3" y="2098916"/>
            <a:ext cx="6096000" cy="3935398"/>
          </a:xfrm>
        </p:spPr>
      </p:pic>
    </p:spTree>
    <p:extLst>
      <p:ext uri="{BB962C8B-B14F-4D97-AF65-F5344CB8AC3E}">
        <p14:creationId xmlns:p14="http://schemas.microsoft.com/office/powerpoint/2010/main" val="331087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CE06-060F-3242-E8D8-541DA077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subject area (PDM)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E230D-5C83-734C-D489-B5175C03E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3" y="2261099"/>
            <a:ext cx="7804897" cy="3779119"/>
          </a:xfrm>
        </p:spPr>
      </p:pic>
    </p:spTree>
    <p:extLst>
      <p:ext uri="{BB962C8B-B14F-4D97-AF65-F5344CB8AC3E}">
        <p14:creationId xmlns:p14="http://schemas.microsoft.com/office/powerpoint/2010/main" val="272705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5008-BC4A-3025-2FE9-E3938B9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 (Sammi Wong)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D02BF3-65E7-D191-F378-67D4F245D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3" y="2625166"/>
            <a:ext cx="6096000" cy="3050985"/>
          </a:xfrm>
        </p:spPr>
      </p:pic>
    </p:spTree>
    <p:extLst>
      <p:ext uri="{BB962C8B-B14F-4D97-AF65-F5344CB8AC3E}">
        <p14:creationId xmlns:p14="http://schemas.microsoft.com/office/powerpoint/2010/main" val="86648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934A-F625-A413-B23F-FAC3644E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Sammi Wong task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63D0-08C5-B641-D0CD-7C2E7ED6B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Content Management Subject Area</a:t>
            </a:r>
            <a:endParaRPr lang="en-US" sz="4200">
              <a:solidFill>
                <a:srgbClr val="EBEBEB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378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D18-1F68-0E92-FF47-C3C1F456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Business Rules for Content Management Subject</a:t>
            </a:r>
            <a:r>
              <a:rPr lang="en-US">
                <a:ea typeface="+mj-lt"/>
                <a:cs typeface="+mj-lt"/>
              </a:rPr>
              <a:t> Area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18AF0-5E88-D0DA-8F56-930E31C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3508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b="1">
                <a:ea typeface="+mj-lt"/>
                <a:cs typeface="+mj-lt"/>
              </a:rPr>
              <a:t>CONTENT </a:t>
            </a:r>
            <a:r>
              <a:rPr lang="en-US">
                <a:ea typeface="+mj-lt"/>
                <a:cs typeface="+mj-lt"/>
              </a:rPr>
              <a:t>is a supertype that includes a </a:t>
            </a:r>
            <a:r>
              <a:rPr lang="en-US" b="1">
                <a:ea typeface="+mj-lt"/>
                <a:cs typeface="+mj-lt"/>
              </a:rPr>
              <a:t>TVSHOW </a:t>
            </a:r>
            <a:r>
              <a:rPr lang="en-US">
                <a:ea typeface="+mj-lt"/>
                <a:cs typeface="+mj-lt"/>
              </a:rPr>
              <a:t>and </a:t>
            </a:r>
            <a:r>
              <a:rPr lang="en-US" b="1">
                <a:ea typeface="+mj-lt"/>
                <a:cs typeface="+mj-lt"/>
              </a:rPr>
              <a:t>MOVIE </a:t>
            </a:r>
            <a:r>
              <a:rPr lang="en-US">
                <a:ea typeface="+mj-lt"/>
                <a:cs typeface="+mj-lt"/>
              </a:rPr>
              <a:t>subtypes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TVSHOW </a:t>
            </a:r>
            <a:r>
              <a:rPr lang="en-US">
                <a:ea typeface="+mj-lt"/>
                <a:cs typeface="+mj-lt"/>
              </a:rPr>
              <a:t>can have many </a:t>
            </a:r>
            <a:r>
              <a:rPr lang="en-US" b="1">
                <a:ea typeface="+mj-lt"/>
                <a:cs typeface="+mj-lt"/>
              </a:rPr>
              <a:t>ACTOR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An </a:t>
            </a:r>
            <a:r>
              <a:rPr lang="en-US" b="1">
                <a:ea typeface="+mj-lt"/>
                <a:cs typeface="+mj-lt"/>
              </a:rPr>
              <a:t>ACTOR </a:t>
            </a:r>
            <a:r>
              <a:rPr lang="en-US">
                <a:ea typeface="+mj-lt"/>
                <a:cs typeface="+mj-lt"/>
              </a:rPr>
              <a:t>can act in many </a:t>
            </a:r>
            <a:r>
              <a:rPr lang="en-US" b="1">
                <a:ea typeface="+mj-lt"/>
                <a:cs typeface="+mj-lt"/>
              </a:rPr>
              <a:t>TVSHOW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TVSHOW </a:t>
            </a:r>
            <a:r>
              <a:rPr lang="en-US">
                <a:ea typeface="+mj-lt"/>
                <a:cs typeface="+mj-lt"/>
              </a:rPr>
              <a:t>can have many </a:t>
            </a:r>
            <a:r>
              <a:rPr lang="en-US" b="1">
                <a:ea typeface="+mj-lt"/>
                <a:cs typeface="+mj-lt"/>
              </a:rPr>
              <a:t>GENRE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GENRE </a:t>
            </a:r>
            <a:r>
              <a:rPr lang="en-US">
                <a:ea typeface="+mj-lt"/>
                <a:cs typeface="+mj-lt"/>
              </a:rPr>
              <a:t>can be part of many </a:t>
            </a:r>
            <a:r>
              <a:rPr lang="en-US" b="1">
                <a:ea typeface="+mj-lt"/>
                <a:cs typeface="+mj-lt"/>
              </a:rPr>
              <a:t>TVSHOW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MOVIE </a:t>
            </a:r>
            <a:r>
              <a:rPr lang="en-US">
                <a:ea typeface="+mj-lt"/>
                <a:cs typeface="+mj-lt"/>
              </a:rPr>
              <a:t>can have many </a:t>
            </a:r>
            <a:r>
              <a:rPr lang="en-US" b="1">
                <a:ea typeface="+mj-lt"/>
                <a:cs typeface="+mj-lt"/>
              </a:rPr>
              <a:t>ACTOR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An </a:t>
            </a:r>
            <a:r>
              <a:rPr lang="en-US" b="1">
                <a:ea typeface="+mj-lt"/>
                <a:cs typeface="+mj-lt"/>
              </a:rPr>
              <a:t>ACTOR</a:t>
            </a:r>
            <a:r>
              <a:rPr lang="en-US">
                <a:ea typeface="+mj-lt"/>
                <a:cs typeface="+mj-lt"/>
              </a:rPr>
              <a:t> can act in many </a:t>
            </a:r>
            <a:r>
              <a:rPr lang="en-US" b="1">
                <a:ea typeface="+mj-lt"/>
                <a:cs typeface="+mj-lt"/>
              </a:rPr>
              <a:t>MOVIE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MOVIE </a:t>
            </a:r>
            <a:r>
              <a:rPr lang="en-US">
                <a:ea typeface="+mj-lt"/>
                <a:cs typeface="+mj-lt"/>
              </a:rPr>
              <a:t>can have many </a:t>
            </a:r>
            <a:r>
              <a:rPr lang="en-US" b="1">
                <a:ea typeface="+mj-lt"/>
                <a:cs typeface="+mj-lt"/>
              </a:rPr>
              <a:t>GENRE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 </a:t>
            </a:r>
            <a:r>
              <a:rPr lang="en-US" b="1">
                <a:ea typeface="+mj-lt"/>
                <a:cs typeface="+mj-lt"/>
              </a:rPr>
              <a:t>GENRE </a:t>
            </a:r>
            <a:r>
              <a:rPr lang="en-US">
                <a:ea typeface="+mj-lt"/>
                <a:cs typeface="+mj-lt"/>
              </a:rPr>
              <a:t>can be part of many </a:t>
            </a:r>
            <a:r>
              <a:rPr lang="en-US" b="1">
                <a:ea typeface="+mj-lt"/>
                <a:cs typeface="+mj-lt"/>
              </a:rPr>
              <a:t>MOVIE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BE29-0123-7247-F7CB-9092583E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 Management </a:t>
            </a:r>
            <a:r>
              <a:rPr lang="en-US">
                <a:ea typeface="+mj-lt"/>
                <a:cs typeface="+mj-lt"/>
              </a:rPr>
              <a:t>Subject Area</a:t>
            </a:r>
            <a:r>
              <a:rPr lang="en-US">
                <a:cs typeface="Calibri Light"/>
              </a:rPr>
              <a:t> (CDM)</a:t>
            </a:r>
          </a:p>
        </p:txBody>
      </p:sp>
      <p:pic>
        <p:nvPicPr>
          <p:cNvPr id="6" name="Picture 5" descr="A diagram of a movie&#10;&#10;Description automatically generated">
            <a:extLst>
              <a:ext uri="{FF2B5EF4-FFF2-40B4-BE49-F238E27FC236}">
                <a16:creationId xmlns:a16="http://schemas.microsoft.com/office/drawing/2014/main" id="{B4109F31-05EA-BF35-E4C3-80E807CE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98" y="1850425"/>
            <a:ext cx="7736101" cy="48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3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5378-B9FF-0B78-0C7E-E949D00D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 Management Subject</a:t>
            </a:r>
            <a:r>
              <a:rPr lang="en-US">
                <a:ea typeface="+mj-lt"/>
                <a:cs typeface="+mj-lt"/>
              </a:rPr>
              <a:t> Area</a:t>
            </a:r>
            <a:r>
              <a:rPr lang="en-US">
                <a:cs typeface="Calibri Light"/>
              </a:rPr>
              <a:t> (LDM)</a:t>
            </a:r>
            <a:endParaRPr lang="en-US"/>
          </a:p>
        </p:txBody>
      </p:sp>
      <p:pic>
        <p:nvPicPr>
          <p:cNvPr id="4" name="Content Placeholder 3" descr="A diagram of a movie&#10;&#10;Description automatically generated">
            <a:extLst>
              <a:ext uri="{FF2B5EF4-FFF2-40B4-BE49-F238E27FC236}">
                <a16:creationId xmlns:a16="http://schemas.microsoft.com/office/drawing/2014/main" id="{38252E21-114C-E218-5EC0-3A161210F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08" y="1972198"/>
            <a:ext cx="2934729" cy="4649229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D0F61A-B7F5-945C-B5DA-9C4694F2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80" y="2830470"/>
            <a:ext cx="8086724" cy="10899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974197-2221-EF7F-715A-1111D59B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976" y="4240244"/>
            <a:ext cx="8073338" cy="10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2700-9EF3-2BEE-BA0B-3E3C73C7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 Management Subject Area (PDM)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D3D275-D497-7A1A-CDC6-28E41661F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98" y="2628460"/>
            <a:ext cx="10764794" cy="3456287"/>
          </a:xfrm>
        </p:spPr>
      </p:pic>
    </p:spTree>
    <p:extLst>
      <p:ext uri="{BB962C8B-B14F-4D97-AF65-F5344CB8AC3E}">
        <p14:creationId xmlns:p14="http://schemas.microsoft.com/office/powerpoint/2010/main" val="46006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86666-8124-7D4D-7C77-97FE2A66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To-Do List (Philip Charles)</a:t>
            </a:r>
          </a:p>
        </p:txBody>
      </p:sp>
      <p:pic>
        <p:nvPicPr>
          <p:cNvPr id="4" name="Content Placeholder 3" descr="A screenshot of a list&#10;&#10;Description automatically generated">
            <a:extLst>
              <a:ext uri="{FF2B5EF4-FFF2-40B4-BE49-F238E27FC236}">
                <a16:creationId xmlns:a16="http://schemas.microsoft.com/office/drawing/2014/main" id="{450F78CA-47A1-FFAB-130D-4437C4500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554" y="1427408"/>
            <a:ext cx="9380975" cy="5045684"/>
          </a:xfrm>
        </p:spPr>
      </p:pic>
    </p:spTree>
    <p:extLst>
      <p:ext uri="{BB962C8B-B14F-4D97-AF65-F5344CB8AC3E}">
        <p14:creationId xmlns:p14="http://schemas.microsoft.com/office/powerpoint/2010/main" val="217237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97E8-09CE-1C4E-052B-432E57F0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 (Robert </a:t>
            </a:r>
            <a:r>
              <a:rPr lang="en-US" err="1"/>
              <a:t>Antenorcruz</a:t>
            </a:r>
            <a:r>
              <a:rPr lang="en-US"/>
              <a:t>)</a:t>
            </a:r>
          </a:p>
        </p:txBody>
      </p:sp>
      <p:pic>
        <p:nvPicPr>
          <p:cNvPr id="4" name="Content Placeholder 3" descr="A screenshot of a document&#10;&#10;Description automatically generated">
            <a:extLst>
              <a:ext uri="{FF2B5EF4-FFF2-40B4-BE49-F238E27FC236}">
                <a16:creationId xmlns:a16="http://schemas.microsoft.com/office/drawing/2014/main" id="{AAFFB87C-2966-91A3-6727-0F28E343D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3" y="2569528"/>
            <a:ext cx="8225692" cy="3162261"/>
          </a:xfrm>
        </p:spPr>
      </p:pic>
    </p:spTree>
    <p:extLst>
      <p:ext uri="{BB962C8B-B14F-4D97-AF65-F5344CB8AC3E}">
        <p14:creationId xmlns:p14="http://schemas.microsoft.com/office/powerpoint/2010/main" val="140284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1C23-A4DC-E86A-6E5F-6A39DCDD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Robert </a:t>
            </a:r>
            <a:r>
              <a:rPr lang="en-US" err="1"/>
              <a:t>Antenorcruz's</a:t>
            </a:r>
            <a:r>
              <a:rPr lang="en-US"/>
              <a:t>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93EF-21D0-242E-0A01-AB81CC8C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Service subject area</a:t>
            </a:r>
          </a:p>
        </p:txBody>
      </p:sp>
    </p:spTree>
    <p:extLst>
      <p:ext uri="{BB962C8B-B14F-4D97-AF65-F5344CB8AC3E}">
        <p14:creationId xmlns:p14="http://schemas.microsoft.com/office/powerpoint/2010/main" val="2718124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801-834D-03C2-249A-B486BC2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rules for Service subject area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28B1-16EA-88B4-55E7-7D01CF1D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</a:t>
            </a:r>
            <a:r>
              <a:rPr lang="en-US" b="1"/>
              <a:t>SUBSCRIPTION</a:t>
            </a:r>
            <a:r>
              <a:rPr lang="en-US"/>
              <a:t> belongs to a </a:t>
            </a:r>
            <a:r>
              <a:rPr lang="en-US" b="1"/>
              <a:t>USER</a:t>
            </a:r>
          </a:p>
          <a:p>
            <a:pPr>
              <a:buClr>
                <a:srgbClr val="8AD0D6"/>
              </a:buClr>
            </a:pPr>
            <a:r>
              <a:rPr lang="en-US"/>
              <a:t>A </a:t>
            </a:r>
            <a:r>
              <a:rPr lang="en-US" b="1"/>
              <a:t>PREMIUMSUBSCRIPTION</a:t>
            </a:r>
            <a:r>
              <a:rPr lang="en-US"/>
              <a:t> is a type of</a:t>
            </a:r>
            <a:r>
              <a:rPr lang="en-US" b="1"/>
              <a:t> SUBSCRIPTION</a:t>
            </a:r>
          </a:p>
          <a:p>
            <a:pPr>
              <a:buClr>
                <a:srgbClr val="8AD0D6"/>
              </a:buClr>
            </a:pPr>
            <a:r>
              <a:rPr lang="en-US"/>
              <a:t>A </a:t>
            </a:r>
            <a:r>
              <a:rPr lang="en-US" b="1"/>
              <a:t>STANDARDSUBCRIPTION</a:t>
            </a:r>
            <a:r>
              <a:rPr lang="en-US"/>
              <a:t> is a type of </a:t>
            </a:r>
            <a:r>
              <a:rPr lang="en-US" b="1"/>
              <a:t>SUBSCRIPTION</a:t>
            </a:r>
          </a:p>
          <a:p>
            <a:pPr>
              <a:buClr>
                <a:srgbClr val="8AD0D6"/>
              </a:buClr>
            </a:pPr>
            <a:r>
              <a:rPr lang="en-US"/>
              <a:t>A </a:t>
            </a:r>
            <a:r>
              <a:rPr lang="en-US" b="1"/>
              <a:t>USER</a:t>
            </a:r>
            <a:r>
              <a:rPr lang="en-US"/>
              <a:t> can only have zero or one </a:t>
            </a:r>
            <a:r>
              <a:rPr lang="en-US" b="1"/>
              <a:t>SUBSCRIPTION</a:t>
            </a:r>
          </a:p>
        </p:txBody>
      </p:sp>
    </p:spTree>
    <p:extLst>
      <p:ext uri="{BB962C8B-B14F-4D97-AF65-F5344CB8AC3E}">
        <p14:creationId xmlns:p14="http://schemas.microsoft.com/office/powerpoint/2010/main" val="365342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801-834D-03C2-249A-B486BC2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subject area (CDM)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95C935-D293-6680-68D8-FB39F298F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2" y="2122056"/>
            <a:ext cx="6096000" cy="4057204"/>
          </a:xfrm>
        </p:spPr>
      </p:pic>
    </p:spTree>
    <p:extLst>
      <p:ext uri="{BB962C8B-B14F-4D97-AF65-F5344CB8AC3E}">
        <p14:creationId xmlns:p14="http://schemas.microsoft.com/office/powerpoint/2010/main" val="238337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801-834D-03C2-249A-B486BC2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subject area (LDM)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95E7FC-6380-9DB3-7722-346EDE605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024" y="2093258"/>
            <a:ext cx="4233117" cy="4114800"/>
          </a:xfrm>
        </p:spPr>
      </p:pic>
    </p:spTree>
    <p:extLst>
      <p:ext uri="{BB962C8B-B14F-4D97-AF65-F5344CB8AC3E}">
        <p14:creationId xmlns:p14="http://schemas.microsoft.com/office/powerpoint/2010/main" val="270245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801-834D-03C2-249A-B486BC22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subject area (PDM)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559E0-0ECA-0E6F-A2EF-0D1E3B39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82" y="2857568"/>
            <a:ext cx="6096000" cy="2586182"/>
          </a:xfrm>
        </p:spPr>
      </p:pic>
    </p:spTree>
    <p:extLst>
      <p:ext uri="{BB962C8B-B14F-4D97-AF65-F5344CB8AC3E}">
        <p14:creationId xmlns:p14="http://schemas.microsoft.com/office/powerpoint/2010/main" val="3115208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4CC3-8D88-690E-1F08-1EF39965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 and Default Values for Service Subject area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6AE182-7226-21FB-4F3D-C829B0DE7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64" y="2304039"/>
            <a:ext cx="9388415" cy="172755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15B205-EB70-C344-B25C-F2A04AE2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94" y="3428663"/>
            <a:ext cx="9388414" cy="7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98A8-F580-A643-5134-6357C3D4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 (</a:t>
            </a:r>
            <a:r>
              <a:rPr lang="en-US" err="1"/>
              <a:t>Djiedjom</a:t>
            </a:r>
            <a:r>
              <a:rPr lang="en-US"/>
              <a:t> Ange Lionel </a:t>
            </a:r>
            <a:r>
              <a:rPr lang="en-US" err="1"/>
              <a:t>Gbonkou</a:t>
            </a:r>
            <a:r>
              <a:rPr lang="en-US"/>
              <a:t>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3F034F-7CFA-EF9D-CE55-40EAF0D76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2" y="2619449"/>
            <a:ext cx="8606691" cy="3570418"/>
          </a:xfrm>
        </p:spPr>
      </p:pic>
    </p:spTree>
    <p:extLst>
      <p:ext uri="{BB962C8B-B14F-4D97-AF65-F5344CB8AC3E}">
        <p14:creationId xmlns:p14="http://schemas.microsoft.com/office/powerpoint/2010/main" val="250800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1C23-A4DC-E86A-6E5F-6A39DCDD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93EF-21D0-242E-0A01-AB81CC8C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1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4A4B-62C6-7CE4-2125-BEDC4A4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Project Planner</a:t>
            </a:r>
          </a:p>
        </p:txBody>
      </p:sp>
      <p:pic>
        <p:nvPicPr>
          <p:cNvPr id="4" name="Content Placeholder 3" descr="A screenshot of a project planner&#10;&#10;Description automatically generated">
            <a:extLst>
              <a:ext uri="{FF2B5EF4-FFF2-40B4-BE49-F238E27FC236}">
                <a16:creationId xmlns:a16="http://schemas.microsoft.com/office/drawing/2014/main" id="{E133B0A3-BD33-724D-E507-37EA2D4DE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30" y="1474174"/>
            <a:ext cx="9915768" cy="4835199"/>
          </a:xfrm>
        </p:spPr>
      </p:pic>
    </p:spTree>
    <p:extLst>
      <p:ext uri="{BB962C8B-B14F-4D97-AF65-F5344CB8AC3E}">
        <p14:creationId xmlns:p14="http://schemas.microsoft.com/office/powerpoint/2010/main" val="227413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BE2E-E753-ABA5-FB0C-E3E7366E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Omitted Objects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3CDB61-C377-E1DA-3BB1-49CC4734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88" y="1536855"/>
            <a:ext cx="9677493" cy="4595003"/>
          </a:xfrm>
        </p:spPr>
      </p:pic>
    </p:spTree>
    <p:extLst>
      <p:ext uri="{BB962C8B-B14F-4D97-AF65-F5344CB8AC3E}">
        <p14:creationId xmlns:p14="http://schemas.microsoft.com/office/powerpoint/2010/main" val="191612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F216-BFD9-9616-3F47-EFBCCA46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Critical and Fundamental Business Objects</a:t>
            </a:r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46BC7B-ECDF-2DF5-3B7D-B98569618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120" y="2139403"/>
            <a:ext cx="9348715" cy="4193108"/>
          </a:xfrm>
        </p:spPr>
      </p:pic>
    </p:spTree>
    <p:extLst>
      <p:ext uri="{BB962C8B-B14F-4D97-AF65-F5344CB8AC3E}">
        <p14:creationId xmlns:p14="http://schemas.microsoft.com/office/powerpoint/2010/main" val="27330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D18-1F68-0E92-FF47-C3C1F456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Business Rules for Account </a:t>
            </a:r>
            <a:r>
              <a:rPr lang="en-US">
                <a:ea typeface="+mj-lt"/>
                <a:cs typeface="+mj-lt"/>
              </a:rPr>
              <a:t>Subject Area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18AF0-5E88-D0DA-8F56-930E31C5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</a:t>
            </a:r>
            <a:r>
              <a:rPr lang="en-US" b="1">
                <a:cs typeface="Calibri"/>
              </a:rPr>
              <a:t>USER</a:t>
            </a:r>
            <a:r>
              <a:rPr lang="en-US">
                <a:cs typeface="Calibri"/>
              </a:rPr>
              <a:t> can have one to many </a:t>
            </a:r>
            <a:r>
              <a:rPr lang="en-US" b="1">
                <a:cs typeface="Calibri"/>
              </a:rPr>
              <a:t>PROFILE(S)</a:t>
            </a:r>
          </a:p>
          <a:p>
            <a:r>
              <a:rPr lang="en-US">
                <a:cs typeface="Calibri"/>
              </a:rPr>
              <a:t>A </a:t>
            </a:r>
            <a:r>
              <a:rPr lang="en-US" b="1">
                <a:cs typeface="Calibri"/>
              </a:rPr>
              <a:t>PROFILE</a:t>
            </a:r>
            <a:r>
              <a:rPr lang="en-US">
                <a:cs typeface="Calibri"/>
              </a:rPr>
              <a:t> belongs to only one </a:t>
            </a:r>
            <a:r>
              <a:rPr lang="en-US" b="1">
                <a:cs typeface="Calibri"/>
              </a:rPr>
              <a:t>USER</a:t>
            </a:r>
          </a:p>
          <a:p>
            <a:r>
              <a:rPr lang="en-US">
                <a:cs typeface="Calibri"/>
              </a:rPr>
              <a:t>A </a:t>
            </a:r>
            <a:r>
              <a:rPr lang="en-US" b="1">
                <a:cs typeface="Calibri"/>
              </a:rPr>
              <a:t>PROFILE</a:t>
            </a:r>
            <a:r>
              <a:rPr lang="en-US">
                <a:cs typeface="Calibri"/>
              </a:rPr>
              <a:t> can have zero or one </a:t>
            </a:r>
            <a:r>
              <a:rPr lang="en-US" b="1">
                <a:cs typeface="Calibri"/>
              </a:rPr>
              <a:t>FAVORITELIST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A </a:t>
            </a:r>
            <a:r>
              <a:rPr lang="en-US" b="1">
                <a:ea typeface="+mj-lt"/>
                <a:cs typeface="+mj-lt"/>
              </a:rPr>
              <a:t>FAVORITE</a:t>
            </a:r>
            <a:r>
              <a:rPr lang="en-US" b="1">
                <a:cs typeface="Calibri"/>
              </a:rPr>
              <a:t>LIST</a:t>
            </a:r>
            <a:r>
              <a:rPr lang="en-US" b="1" i="1">
                <a:cs typeface="Calibri"/>
              </a:rPr>
              <a:t> </a:t>
            </a:r>
            <a:r>
              <a:rPr lang="en-US">
                <a:cs typeface="Calibri"/>
              </a:rPr>
              <a:t>belongs to only one </a:t>
            </a:r>
            <a:r>
              <a:rPr lang="en-US" b="1">
                <a:cs typeface="Calibri"/>
              </a:rPr>
              <a:t>PROFILE</a:t>
            </a:r>
          </a:p>
          <a:p>
            <a:r>
              <a:rPr lang="en-US">
                <a:cs typeface="Calibri"/>
              </a:rPr>
              <a:t>A </a:t>
            </a:r>
            <a:r>
              <a:rPr lang="en-US" b="1">
                <a:ea typeface="+mj-lt"/>
                <a:cs typeface="+mj-lt"/>
              </a:rPr>
              <a:t>FAVORITE</a:t>
            </a:r>
            <a:r>
              <a:rPr lang="en-US" b="1">
                <a:cs typeface="Calibri"/>
              </a:rPr>
              <a:t>LIST </a:t>
            </a:r>
            <a:r>
              <a:rPr lang="en-US">
                <a:cs typeface="Calibri"/>
              </a:rPr>
              <a:t>contains zero or many </a:t>
            </a:r>
            <a:r>
              <a:rPr lang="en-US" b="1">
                <a:cs typeface="Calibri"/>
              </a:rPr>
              <a:t>CONTENT</a:t>
            </a:r>
          </a:p>
          <a:p>
            <a:r>
              <a:rPr lang="en-US">
                <a:cs typeface="Calibri"/>
              </a:rPr>
              <a:t>A </a:t>
            </a:r>
            <a:r>
              <a:rPr lang="en-US" b="1">
                <a:cs typeface="Calibri"/>
              </a:rPr>
              <a:t>CONTENT </a:t>
            </a:r>
            <a:r>
              <a:rPr lang="en-US">
                <a:cs typeface="Calibri"/>
              </a:rPr>
              <a:t>belongs to zero or many </a:t>
            </a:r>
            <a:r>
              <a:rPr lang="en-US" b="1">
                <a:ea typeface="+mj-lt"/>
                <a:cs typeface="+mj-lt"/>
              </a:rPr>
              <a:t>FAVORITE</a:t>
            </a:r>
            <a:r>
              <a:rPr lang="en-US" b="1">
                <a:cs typeface="Calibri"/>
              </a:rPr>
              <a:t>LIST(S)</a:t>
            </a:r>
          </a:p>
        </p:txBody>
      </p:sp>
    </p:spTree>
    <p:extLst>
      <p:ext uri="{BB962C8B-B14F-4D97-AF65-F5344CB8AC3E}">
        <p14:creationId xmlns:p14="http://schemas.microsoft.com/office/powerpoint/2010/main" val="121589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BE29-0123-7247-F7CB-9092583E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Account </a:t>
            </a:r>
            <a:r>
              <a:rPr lang="en-US">
                <a:ea typeface="+mj-lt"/>
                <a:cs typeface="+mj-lt"/>
              </a:rPr>
              <a:t>Subject Area</a:t>
            </a:r>
            <a:r>
              <a:rPr lang="en-US">
                <a:cs typeface="Calibri Light"/>
              </a:rPr>
              <a:t> (CDM)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E04738-8821-DEF2-1F9F-C7AA5F8C2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264" y="1717945"/>
            <a:ext cx="7954667" cy="4831307"/>
          </a:xfrm>
        </p:spPr>
      </p:pic>
    </p:spTree>
    <p:extLst>
      <p:ext uri="{BB962C8B-B14F-4D97-AF65-F5344CB8AC3E}">
        <p14:creationId xmlns:p14="http://schemas.microsoft.com/office/powerpoint/2010/main" val="111275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5378-B9FF-0B78-0C7E-E949D00D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Account </a:t>
            </a:r>
            <a:r>
              <a:rPr lang="en-US">
                <a:ea typeface="+mj-lt"/>
                <a:cs typeface="+mj-lt"/>
              </a:rPr>
              <a:t>Subject Area</a:t>
            </a:r>
            <a:r>
              <a:rPr lang="en-US">
                <a:cs typeface="Calibri Light"/>
              </a:rPr>
              <a:t> (LDM)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FCF7EC-A7F7-45FE-1396-E721DF3F7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247" y="1683826"/>
            <a:ext cx="8658402" cy="4808560"/>
          </a:xfrm>
        </p:spPr>
      </p:pic>
    </p:spTree>
    <p:extLst>
      <p:ext uri="{BB962C8B-B14F-4D97-AF65-F5344CB8AC3E}">
        <p14:creationId xmlns:p14="http://schemas.microsoft.com/office/powerpoint/2010/main" val="1755952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Ion</vt:lpstr>
      <vt:lpstr>Group4 eStreaming</vt:lpstr>
      <vt:lpstr>Philip Charles task</vt:lpstr>
      <vt:lpstr>To-Do List (Philip Charles)</vt:lpstr>
      <vt:lpstr>Gantt Project Planner</vt:lpstr>
      <vt:lpstr>Omitted Objects</vt:lpstr>
      <vt:lpstr>Critical and Fundamental Business Objects</vt:lpstr>
      <vt:lpstr>Business Rules for Account Subject Area</vt:lpstr>
      <vt:lpstr>Account Subject Area (CDM)</vt:lpstr>
      <vt:lpstr>Account Subject Area (LDM)</vt:lpstr>
      <vt:lpstr>Account Subject Area PDM</vt:lpstr>
      <vt:lpstr>To-do List(Caleb Busch)</vt:lpstr>
      <vt:lpstr>Caleb Busch's Tasks</vt:lpstr>
      <vt:lpstr>Business Rules for Transactions Subject Area</vt:lpstr>
      <vt:lpstr>Transactions Subject Area [CDM]</vt:lpstr>
      <vt:lpstr>Transactions Subject Area [LDM]</vt:lpstr>
      <vt:lpstr>Transactions Subject Area [PDM]</vt:lpstr>
      <vt:lpstr>Transaction's Defaults, Constraints, and Domains</vt:lpstr>
      <vt:lpstr>To-do List (Chetanya Sharma)</vt:lpstr>
      <vt:lpstr>Chetanya Sharma's Task</vt:lpstr>
      <vt:lpstr>Business rules for Location subject area </vt:lpstr>
      <vt:lpstr>Location subject area (CDM)</vt:lpstr>
      <vt:lpstr>Location subject area (LDM)</vt:lpstr>
      <vt:lpstr>Location subject area (PDM)</vt:lpstr>
      <vt:lpstr>To-do List (Sammi Wong)</vt:lpstr>
      <vt:lpstr>Sammi Wong task</vt:lpstr>
      <vt:lpstr>Business Rules for Content Management Subject Area</vt:lpstr>
      <vt:lpstr>Content Management Subject Area (CDM)</vt:lpstr>
      <vt:lpstr>Content Management Subject Area (LDM)</vt:lpstr>
      <vt:lpstr>Content Management Subject Area (PDM)</vt:lpstr>
      <vt:lpstr>To-do List (Robert Antenorcruz)</vt:lpstr>
      <vt:lpstr>Robert Antenorcruz's Tasks</vt:lpstr>
      <vt:lpstr>Business rules for Service subject area </vt:lpstr>
      <vt:lpstr>Service subject area (CDM)</vt:lpstr>
      <vt:lpstr>Service subject area (LDM)</vt:lpstr>
      <vt:lpstr>Service subject area (PDM)</vt:lpstr>
      <vt:lpstr>Constraints and Default Values for Service Subject area</vt:lpstr>
      <vt:lpstr>To-do List (Djiedjom Ange Lionel Gbonkou)</vt:lpstr>
      <vt:lpstr>Name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2023-10-26T04:16:37Z</dcterms:created>
  <dcterms:modified xsi:type="dcterms:W3CDTF">2023-10-30T01:51:48Z</dcterms:modified>
</cp:coreProperties>
</file>